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56" r:id="rId3"/>
    <p:sldMasterId id="2147483780" r:id="rId4"/>
    <p:sldMasterId id="2147483792" r:id="rId5"/>
    <p:sldMasterId id="2147483804" r:id="rId6"/>
  </p:sldMasterIdLst>
  <p:notesMasterIdLst>
    <p:notesMasterId r:id="rId25"/>
  </p:notesMasterIdLst>
  <p:handoutMasterIdLst>
    <p:handoutMasterId r:id="rId26"/>
  </p:handoutMasterIdLst>
  <p:sldIdLst>
    <p:sldId id="431" r:id="rId7"/>
    <p:sldId id="430" r:id="rId8"/>
    <p:sldId id="413" r:id="rId9"/>
    <p:sldId id="429" r:id="rId10"/>
    <p:sldId id="422" r:id="rId11"/>
    <p:sldId id="425" r:id="rId12"/>
    <p:sldId id="427" r:id="rId13"/>
    <p:sldId id="421" r:id="rId14"/>
    <p:sldId id="423" r:id="rId15"/>
    <p:sldId id="432" r:id="rId16"/>
    <p:sldId id="433" r:id="rId17"/>
    <p:sldId id="434" r:id="rId18"/>
    <p:sldId id="436" r:id="rId19"/>
    <p:sldId id="435" r:id="rId20"/>
    <p:sldId id="424" r:id="rId21"/>
    <p:sldId id="437" r:id="rId22"/>
    <p:sldId id="419" r:id="rId23"/>
    <p:sldId id="415" r:id="rId24"/>
  </p:sldIdLst>
  <p:sldSz cx="9144000" cy="6858000" type="screen4x3"/>
  <p:notesSz cx="6797675" cy="992822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6228"/>
    <a:srgbClr val="EFDD91"/>
    <a:srgbClr val="56296E"/>
    <a:srgbClr val="5F497B"/>
    <a:srgbClr val="E8DA20"/>
    <a:srgbClr val="604A7B"/>
    <a:srgbClr val="765B97"/>
    <a:srgbClr val="501F6B"/>
    <a:srgbClr val="46175F"/>
    <a:srgbClr val="F7E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095" autoAdjust="0"/>
  </p:normalViewPr>
  <p:slideViewPr>
    <p:cSldViewPr>
      <p:cViewPr varScale="1">
        <p:scale>
          <a:sx n="81" d="100"/>
          <a:sy n="81" d="100"/>
        </p:scale>
        <p:origin x="826" y="48"/>
      </p:cViewPr>
      <p:guideLst>
        <p:guide orient="horz" pos="2205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 /><Relationship Id="rId13" Type="http://schemas.openxmlformats.org/officeDocument/2006/relationships/slide" Target="slides/slide7.xml" /><Relationship Id="rId18" Type="http://schemas.openxmlformats.org/officeDocument/2006/relationships/slide" Target="slides/slide12.xml" /><Relationship Id="rId26" Type="http://schemas.openxmlformats.org/officeDocument/2006/relationships/handoutMaster" Target="handoutMasters/handoutMaster1.xml" /><Relationship Id="rId3" Type="http://schemas.openxmlformats.org/officeDocument/2006/relationships/slideMaster" Target="slideMasters/slideMaster3.xml" /><Relationship Id="rId21" Type="http://schemas.openxmlformats.org/officeDocument/2006/relationships/slide" Target="slides/slide15.xml" /><Relationship Id="rId7" Type="http://schemas.openxmlformats.org/officeDocument/2006/relationships/slide" Target="slides/slide1.xml" /><Relationship Id="rId12" Type="http://schemas.openxmlformats.org/officeDocument/2006/relationships/slide" Target="slides/slide6.xml" /><Relationship Id="rId17" Type="http://schemas.openxmlformats.org/officeDocument/2006/relationships/slide" Target="slides/slide11.xml" /><Relationship Id="rId25" Type="http://schemas.openxmlformats.org/officeDocument/2006/relationships/notesMaster" Target="notesMasters/notesMaster1.xml" /><Relationship Id="rId2" Type="http://schemas.openxmlformats.org/officeDocument/2006/relationships/slideMaster" Target="slideMasters/slideMaster2.xml" /><Relationship Id="rId16" Type="http://schemas.openxmlformats.org/officeDocument/2006/relationships/slide" Target="slides/slide10.xml" /><Relationship Id="rId20" Type="http://schemas.openxmlformats.org/officeDocument/2006/relationships/slide" Target="slides/slide14.xml" /><Relationship Id="rId29" Type="http://schemas.openxmlformats.org/officeDocument/2006/relationships/theme" Target="theme/theme1.xml" /><Relationship Id="rId1" Type="http://schemas.openxmlformats.org/officeDocument/2006/relationships/slideMaster" Target="slideMasters/slideMaster1.xml" /><Relationship Id="rId6" Type="http://schemas.openxmlformats.org/officeDocument/2006/relationships/slideMaster" Target="slideMasters/slideMaster6.xml" /><Relationship Id="rId11" Type="http://schemas.openxmlformats.org/officeDocument/2006/relationships/slide" Target="slides/slide5.xml" /><Relationship Id="rId24" Type="http://schemas.openxmlformats.org/officeDocument/2006/relationships/slide" Target="slides/slide18.xml" /><Relationship Id="rId5" Type="http://schemas.openxmlformats.org/officeDocument/2006/relationships/slideMaster" Target="slideMasters/slideMaster5.xml" /><Relationship Id="rId15" Type="http://schemas.openxmlformats.org/officeDocument/2006/relationships/slide" Target="slides/slide9.xml" /><Relationship Id="rId23" Type="http://schemas.openxmlformats.org/officeDocument/2006/relationships/slide" Target="slides/slide17.xml" /><Relationship Id="rId28" Type="http://schemas.openxmlformats.org/officeDocument/2006/relationships/viewProps" Target="viewProps.xml" /><Relationship Id="rId10" Type="http://schemas.openxmlformats.org/officeDocument/2006/relationships/slide" Target="slides/slide4.xml" /><Relationship Id="rId19" Type="http://schemas.openxmlformats.org/officeDocument/2006/relationships/slide" Target="slides/slide13.xml" /><Relationship Id="rId4" Type="http://schemas.openxmlformats.org/officeDocument/2006/relationships/slideMaster" Target="slideMasters/slideMaster4.xml" /><Relationship Id="rId9" Type="http://schemas.openxmlformats.org/officeDocument/2006/relationships/slide" Target="slides/slide3.xml" /><Relationship Id="rId14" Type="http://schemas.openxmlformats.org/officeDocument/2006/relationships/slide" Target="slides/slide8.xml" /><Relationship Id="rId22" Type="http://schemas.openxmlformats.org/officeDocument/2006/relationships/slide" Target="slides/slide16.xml" /><Relationship Id="rId27" Type="http://schemas.openxmlformats.org/officeDocument/2006/relationships/presProps" Target="presProps.xml" /><Relationship Id="rId30" Type="http://schemas.openxmlformats.org/officeDocument/2006/relationships/tableStyles" Target="tableStyles.xml" 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 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78F6B-3F51-4A8F-9F44-BC2A8AB3EEF8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CE2C0-677D-42B4-99BF-82F30FD35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8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5AE56-7F63-4D94-8C88-A4D9F483D2F0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FFE92-455A-4DA0-9131-57DAB90A5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0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 /><Relationship Id="rId1" Type="http://schemas.openxmlformats.org/officeDocument/2006/relationships/notesMaster" Target="../notesMasters/notesMaster1.xml" 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 /><Relationship Id="rId1" Type="http://schemas.openxmlformats.org/officeDocument/2006/relationships/notesMaster" Target="../notesMasters/notesMaster1.xml" 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 /><Relationship Id="rId1" Type="http://schemas.openxmlformats.org/officeDocument/2006/relationships/notesMaster" Target="../notesMasters/notesMaster1.xml" 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 /><Relationship Id="rId1" Type="http://schemas.openxmlformats.org/officeDocument/2006/relationships/notesMaster" Target="../notesMasters/notesMaster1.xml" 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 /><Relationship Id="rId1" Type="http://schemas.openxmlformats.org/officeDocument/2006/relationships/notesMaster" Target="../notesMasters/notesMaster1.xml" 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 /><Relationship Id="rId1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6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1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 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 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5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0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6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2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9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00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36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2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96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43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50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89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4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7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66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08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37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55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9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0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74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457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41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7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95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83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93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97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9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79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2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73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4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6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91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921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371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44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9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3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988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07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380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492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88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89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947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779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258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61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14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44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79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234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253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50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646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4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1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4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14.xml" /><Relationship Id="rId7" Type="http://schemas.openxmlformats.org/officeDocument/2006/relationships/slideLayout" Target="../slideLayouts/slideLayout18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1" Type="http://schemas.openxmlformats.org/officeDocument/2006/relationships/slideLayout" Target="../slideLayouts/slideLayout12.xml" /><Relationship Id="rId6" Type="http://schemas.openxmlformats.org/officeDocument/2006/relationships/slideLayout" Target="../slideLayouts/slideLayout17.xml" /><Relationship Id="rId11" Type="http://schemas.openxmlformats.org/officeDocument/2006/relationships/slideLayout" Target="../slideLayouts/slideLayout22.xml" /><Relationship Id="rId5" Type="http://schemas.openxmlformats.org/officeDocument/2006/relationships/slideLayout" Target="../slideLayouts/slideLayout16.xml" /><Relationship Id="rId10" Type="http://schemas.openxmlformats.org/officeDocument/2006/relationships/slideLayout" Target="../slideLayouts/slideLayout21.xml" /><Relationship Id="rId4" Type="http://schemas.openxmlformats.org/officeDocument/2006/relationships/slideLayout" Target="../slideLayouts/slideLayout15.xml" /><Relationship Id="rId9" Type="http://schemas.openxmlformats.org/officeDocument/2006/relationships/slideLayout" Target="../slideLayouts/slideLayout20.xml" 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 /><Relationship Id="rId3" Type="http://schemas.openxmlformats.org/officeDocument/2006/relationships/slideLayout" Target="../slideLayouts/slideLayout25.xml" /><Relationship Id="rId7" Type="http://schemas.openxmlformats.org/officeDocument/2006/relationships/slideLayout" Target="../slideLayouts/slideLayout29.xml" /><Relationship Id="rId12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1" Type="http://schemas.openxmlformats.org/officeDocument/2006/relationships/slideLayout" Target="../slideLayouts/slideLayout23.xml" /><Relationship Id="rId6" Type="http://schemas.openxmlformats.org/officeDocument/2006/relationships/slideLayout" Target="../slideLayouts/slideLayout28.xml" /><Relationship Id="rId11" Type="http://schemas.openxmlformats.org/officeDocument/2006/relationships/slideLayout" Target="../slideLayouts/slideLayout33.xml" /><Relationship Id="rId5" Type="http://schemas.openxmlformats.org/officeDocument/2006/relationships/slideLayout" Target="../slideLayouts/slideLayout27.xml" /><Relationship Id="rId10" Type="http://schemas.openxmlformats.org/officeDocument/2006/relationships/slideLayout" Target="../slideLayouts/slideLayout32.xml" /><Relationship Id="rId4" Type="http://schemas.openxmlformats.org/officeDocument/2006/relationships/slideLayout" Target="../slideLayouts/slideLayout26.xml" /><Relationship Id="rId9" Type="http://schemas.openxmlformats.org/officeDocument/2006/relationships/slideLayout" Target="../slideLayouts/slideLayout31.xml" 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 /><Relationship Id="rId3" Type="http://schemas.openxmlformats.org/officeDocument/2006/relationships/slideLayout" Target="../slideLayouts/slideLayout36.xml" /><Relationship Id="rId7" Type="http://schemas.openxmlformats.org/officeDocument/2006/relationships/slideLayout" Target="../slideLayouts/slideLayout40.xml" /><Relationship Id="rId12" Type="http://schemas.openxmlformats.org/officeDocument/2006/relationships/theme" Target="../theme/theme4.xml" /><Relationship Id="rId2" Type="http://schemas.openxmlformats.org/officeDocument/2006/relationships/slideLayout" Target="../slideLayouts/slideLayout35.xml" /><Relationship Id="rId1" Type="http://schemas.openxmlformats.org/officeDocument/2006/relationships/slideLayout" Target="../slideLayouts/slideLayout34.xml" /><Relationship Id="rId6" Type="http://schemas.openxmlformats.org/officeDocument/2006/relationships/slideLayout" Target="../slideLayouts/slideLayout39.xml" /><Relationship Id="rId11" Type="http://schemas.openxmlformats.org/officeDocument/2006/relationships/slideLayout" Target="../slideLayouts/slideLayout44.xml" /><Relationship Id="rId5" Type="http://schemas.openxmlformats.org/officeDocument/2006/relationships/slideLayout" Target="../slideLayouts/slideLayout38.xml" /><Relationship Id="rId10" Type="http://schemas.openxmlformats.org/officeDocument/2006/relationships/slideLayout" Target="../slideLayouts/slideLayout43.xml" /><Relationship Id="rId4" Type="http://schemas.openxmlformats.org/officeDocument/2006/relationships/slideLayout" Target="../slideLayouts/slideLayout37.xml" /><Relationship Id="rId9" Type="http://schemas.openxmlformats.org/officeDocument/2006/relationships/slideLayout" Target="../slideLayouts/slideLayout42.xml" 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 /><Relationship Id="rId13" Type="http://schemas.openxmlformats.org/officeDocument/2006/relationships/image" Target="../media/image1.png" /><Relationship Id="rId3" Type="http://schemas.openxmlformats.org/officeDocument/2006/relationships/slideLayout" Target="../slideLayouts/slideLayout47.xml" /><Relationship Id="rId7" Type="http://schemas.openxmlformats.org/officeDocument/2006/relationships/slideLayout" Target="../slideLayouts/slideLayout51.xml" /><Relationship Id="rId12" Type="http://schemas.openxmlformats.org/officeDocument/2006/relationships/theme" Target="../theme/theme5.xml" /><Relationship Id="rId2" Type="http://schemas.openxmlformats.org/officeDocument/2006/relationships/slideLayout" Target="../slideLayouts/slideLayout46.xml" /><Relationship Id="rId1" Type="http://schemas.openxmlformats.org/officeDocument/2006/relationships/slideLayout" Target="../slideLayouts/slideLayout45.xml" /><Relationship Id="rId6" Type="http://schemas.openxmlformats.org/officeDocument/2006/relationships/slideLayout" Target="../slideLayouts/slideLayout50.xml" /><Relationship Id="rId11" Type="http://schemas.openxmlformats.org/officeDocument/2006/relationships/slideLayout" Target="../slideLayouts/slideLayout55.xml" /><Relationship Id="rId5" Type="http://schemas.openxmlformats.org/officeDocument/2006/relationships/slideLayout" Target="../slideLayouts/slideLayout49.xml" /><Relationship Id="rId10" Type="http://schemas.openxmlformats.org/officeDocument/2006/relationships/slideLayout" Target="../slideLayouts/slideLayout54.xml" /><Relationship Id="rId4" Type="http://schemas.openxmlformats.org/officeDocument/2006/relationships/slideLayout" Target="../slideLayouts/slideLayout48.xml" /><Relationship Id="rId9" Type="http://schemas.openxmlformats.org/officeDocument/2006/relationships/slideLayout" Target="../slideLayouts/slideLayout53.xml" 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 /><Relationship Id="rId3" Type="http://schemas.openxmlformats.org/officeDocument/2006/relationships/slideLayout" Target="../slideLayouts/slideLayout58.xml" /><Relationship Id="rId7" Type="http://schemas.openxmlformats.org/officeDocument/2006/relationships/slideLayout" Target="../slideLayouts/slideLayout62.xml" /><Relationship Id="rId12" Type="http://schemas.openxmlformats.org/officeDocument/2006/relationships/theme" Target="../theme/theme6.xml" /><Relationship Id="rId2" Type="http://schemas.openxmlformats.org/officeDocument/2006/relationships/slideLayout" Target="../slideLayouts/slideLayout57.xml" /><Relationship Id="rId1" Type="http://schemas.openxmlformats.org/officeDocument/2006/relationships/slideLayout" Target="../slideLayouts/slideLayout56.xml" /><Relationship Id="rId6" Type="http://schemas.openxmlformats.org/officeDocument/2006/relationships/slideLayout" Target="../slideLayouts/slideLayout61.xml" /><Relationship Id="rId11" Type="http://schemas.openxmlformats.org/officeDocument/2006/relationships/slideLayout" Target="../slideLayouts/slideLayout66.xml" /><Relationship Id="rId5" Type="http://schemas.openxmlformats.org/officeDocument/2006/relationships/slideLayout" Target="../slideLayouts/slideLayout60.xml" /><Relationship Id="rId10" Type="http://schemas.openxmlformats.org/officeDocument/2006/relationships/slideLayout" Target="../slideLayouts/slideLayout65.xml" /><Relationship Id="rId4" Type="http://schemas.openxmlformats.org/officeDocument/2006/relationships/slideLayout" Target="../slideLayouts/slideLayout59.xml" /><Relationship Id="rId9" Type="http://schemas.openxmlformats.org/officeDocument/2006/relationships/slideLayout" Target="../slideLayouts/slideLayout6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/>
              <a:t>2018-11-29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5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53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9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3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2018-11-29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3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 /><Relationship Id="rId3" Type="http://schemas.openxmlformats.org/officeDocument/2006/relationships/image" Target="../media/image3.png" /><Relationship Id="rId7" Type="http://schemas.openxmlformats.org/officeDocument/2006/relationships/image" Target="../media/image7.png" /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6.png" /><Relationship Id="rId5" Type="http://schemas.openxmlformats.org/officeDocument/2006/relationships/image" Target="../media/image5.jpg" /><Relationship Id="rId4" Type="http://schemas.openxmlformats.org/officeDocument/2006/relationships/image" Target="../media/image4.png" 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 /><Relationship Id="rId3" Type="http://schemas.openxmlformats.org/officeDocument/2006/relationships/image" Target="../media/image25.png" /><Relationship Id="rId7" Type="http://schemas.openxmlformats.org/officeDocument/2006/relationships/image" Target="../media/image28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27.png" /><Relationship Id="rId5" Type="http://schemas.microsoft.com/office/2007/relationships/hdphoto" Target="../media/hdphoto8.wdp" /><Relationship Id="rId10" Type="http://schemas.openxmlformats.org/officeDocument/2006/relationships/image" Target="../media/image31.png" /><Relationship Id="rId4" Type="http://schemas.openxmlformats.org/officeDocument/2006/relationships/image" Target="../media/image26.png" /><Relationship Id="rId9" Type="http://schemas.openxmlformats.org/officeDocument/2006/relationships/image" Target="../media/image30.png" 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 /><Relationship Id="rId3" Type="http://schemas.openxmlformats.org/officeDocument/2006/relationships/image" Target="../media/image27.png" /><Relationship Id="rId7" Type="http://schemas.openxmlformats.org/officeDocument/2006/relationships/image" Target="../media/image34.jpeg" /><Relationship Id="rId2" Type="http://schemas.openxmlformats.org/officeDocument/2006/relationships/notesSlide" Target="../notesSlides/notesSlide2.xml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33.jpeg" /><Relationship Id="rId5" Type="http://schemas.openxmlformats.org/officeDocument/2006/relationships/image" Target="../media/image32.jpeg" /><Relationship Id="rId4" Type="http://schemas.microsoft.com/office/2007/relationships/hdphoto" Target="../media/hdphoto8.wdp" /><Relationship Id="rId9" Type="http://schemas.openxmlformats.org/officeDocument/2006/relationships/image" Target="../media/image36.jpeg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 /><Relationship Id="rId7" Type="http://schemas.openxmlformats.org/officeDocument/2006/relationships/image" Target="../media/image39.jpeg" /><Relationship Id="rId2" Type="http://schemas.openxmlformats.org/officeDocument/2006/relationships/notesSlide" Target="../notesSlides/notesSlide3.xml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38.jpeg" /><Relationship Id="rId5" Type="http://schemas.openxmlformats.org/officeDocument/2006/relationships/image" Target="../media/image37.jpeg" /><Relationship Id="rId4" Type="http://schemas.microsoft.com/office/2007/relationships/hdphoto" Target="../media/hdphoto8.wdp" 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 /><Relationship Id="rId2" Type="http://schemas.openxmlformats.org/officeDocument/2006/relationships/notesSlide" Target="../notesSlides/notesSlide4.xml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41.jpeg" /><Relationship Id="rId5" Type="http://schemas.openxmlformats.org/officeDocument/2006/relationships/image" Target="../media/image40.jpeg" /><Relationship Id="rId4" Type="http://schemas.microsoft.com/office/2007/relationships/hdphoto" Target="../media/hdphoto8.wdp" 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 /><Relationship Id="rId2" Type="http://schemas.openxmlformats.org/officeDocument/2006/relationships/notesSlide" Target="../notesSlides/notesSlide5.xml" /><Relationship Id="rId1" Type="http://schemas.openxmlformats.org/officeDocument/2006/relationships/slideLayout" Target="../slideLayouts/slideLayout23.xml" /><Relationship Id="rId5" Type="http://schemas.openxmlformats.org/officeDocument/2006/relationships/image" Target="../media/image42.jpeg" /><Relationship Id="rId4" Type="http://schemas.microsoft.com/office/2007/relationships/hdphoto" Target="../media/hdphoto8.wdp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3.xml" 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46.png" /><Relationship Id="rId5" Type="http://schemas.openxmlformats.org/officeDocument/2006/relationships/image" Target="../media/image45.png" /><Relationship Id="rId4" Type="http://schemas.openxmlformats.org/officeDocument/2006/relationships/image" Target="../media/image44.png" 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9n0nNn-QBH5JxFFBa9SeNuc_YSJw9K6t" TargetMode="External" /><Relationship Id="rId2" Type="http://schemas.openxmlformats.org/officeDocument/2006/relationships/notesSlide" Target="../notesSlides/notesSlide6.xml" /><Relationship Id="rId1" Type="http://schemas.openxmlformats.org/officeDocument/2006/relationships/slideLayout" Target="../slideLayouts/slideLayout23.xml" /><Relationship Id="rId5" Type="http://schemas.microsoft.com/office/2007/relationships/hdphoto" Target="../media/hdphoto9.wdp" /><Relationship Id="rId4" Type="http://schemas.openxmlformats.org/officeDocument/2006/relationships/image" Target="../media/image47.png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3.xml" 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 /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23.xml" /><Relationship Id="rId5" Type="http://schemas.openxmlformats.org/officeDocument/2006/relationships/image" Target="../media/image11.png" /><Relationship Id="rId4" Type="http://schemas.openxmlformats.org/officeDocument/2006/relationships/image" Target="../media/image10.png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3.xml" 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 /><Relationship Id="rId2" Type="http://schemas.openxmlformats.org/officeDocument/2006/relationships/notesSlide" Target="../notesSlides/notesSlide1.xml" /><Relationship Id="rId1" Type="http://schemas.openxmlformats.org/officeDocument/2006/relationships/slideLayout" Target="../slideLayouts/slideLayout24.xml" /><Relationship Id="rId5" Type="http://schemas.openxmlformats.org/officeDocument/2006/relationships/image" Target="../media/image5.jpg" /><Relationship Id="rId4" Type="http://schemas.openxmlformats.org/officeDocument/2006/relationships/image" Target="../media/image14.png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3.xml" 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 /><Relationship Id="rId3" Type="http://schemas.microsoft.com/office/2007/relationships/hdphoto" Target="../media/hdphoto2.wdp" /><Relationship Id="rId7" Type="http://schemas.microsoft.com/office/2007/relationships/hdphoto" Target="../media/hdphoto4.wdp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17.png" /><Relationship Id="rId5" Type="http://schemas.microsoft.com/office/2007/relationships/hdphoto" Target="../media/hdphoto3.wdp" /><Relationship Id="rId10" Type="http://schemas.microsoft.com/office/2007/relationships/hdphoto" Target="../media/hdphoto5.wdp" /><Relationship Id="rId4" Type="http://schemas.openxmlformats.org/officeDocument/2006/relationships/image" Target="../media/image16.png" /><Relationship Id="rId9" Type="http://schemas.openxmlformats.org/officeDocument/2006/relationships/image" Target="../media/image18.png" 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 /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23.xml" /><Relationship Id="rId5" Type="http://schemas.microsoft.com/office/2007/relationships/hdphoto" Target="../media/hdphoto6.wdp" /><Relationship Id="rId4" Type="http://schemas.openxmlformats.org/officeDocument/2006/relationships/image" Target="../media/image20.png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 /><Relationship Id="rId7" Type="http://schemas.openxmlformats.org/officeDocument/2006/relationships/image" Target="../media/image24.png" /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23.xml" /><Relationship Id="rId6" Type="http://schemas.openxmlformats.org/officeDocument/2006/relationships/image" Target="../media/image14.png" /><Relationship Id="rId5" Type="http://schemas.microsoft.com/office/2007/relationships/hdphoto" Target="../media/hdphoto7.wdp" /><Relationship Id="rId4" Type="http://schemas.openxmlformats.org/officeDocument/2006/relationships/image" Target="../media/image23.png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23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14FBEB2-D875-4C14-863A-977FF597C5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4"/>
          <a:stretch/>
        </p:blipFill>
        <p:spPr>
          <a:xfrm>
            <a:off x="4283968" y="1268760"/>
            <a:ext cx="4860032" cy="55892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C57B510-5A1A-4926-8943-433968421E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2708920"/>
            <a:ext cx="936105" cy="9361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BCE140-1424-4DB3-8C22-6F2A284D6499}"/>
              </a:ext>
            </a:extLst>
          </p:cNvPr>
          <p:cNvSpPr txBox="1"/>
          <p:nvPr/>
        </p:nvSpPr>
        <p:spPr>
          <a:xfrm>
            <a:off x="5534748" y="3909491"/>
            <a:ext cx="15959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둘레길의 모든 것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80DBBCB-0267-4688-B7C5-C67CC3E8B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35" y="3429000"/>
            <a:ext cx="1972525" cy="344242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63ABA95-364A-4C5A-96A3-9E86E14C5F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920815"/>
            <a:ext cx="2323401" cy="3672408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E162A1-9BC6-4905-8F1D-91F8BBF77C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" y="5553343"/>
            <a:ext cx="2206943" cy="130465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7B880F8-4CB2-43E1-B089-9683F4377C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6" y="757527"/>
            <a:ext cx="3420152" cy="2999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F2CE1C-F50D-4462-8A6D-DD2517CE62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" y="5229200"/>
            <a:ext cx="1487553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24 0.09444 L 0.11024 0.09444 C 0.11267 0.09213 0.11476 0.08935 0.11736 0.0875 C 0.11927 0.08611 0.12361 0.08472 0.12361 0.08472 C 0.12465 0.08333 0.12552 0.08171 0.12673 0.08055 C 0.12812 0.07939 0.1342 0.07801 0.13489 0.07777 C 0.13594 0.07708 0.13698 0.07569 0.13802 0.07523 C 0.14305 0.07222 0.14375 0.07291 0.14844 0.07106 C 0.15052 0.07013 0.15243 0.06921 0.15451 0.06828 C 0.15555 0.06782 0.1566 0.06759 0.15764 0.06689 C 0.15903 0.06597 0.16042 0.06504 0.1618 0.06412 C 0.16285 0.06342 0.16371 0.06203 0.16493 0.06134 C 0.1658 0.06064 0.16684 0.06041 0.16788 0.05995 C 0.16944 0.05949 0.17344 0.05833 0.17517 0.05717 C 0.1776 0.05555 0.17986 0.05324 0.18229 0.05185 C 0.18472 0.05046 0.18715 0.05 0.18958 0.04907 C 0.19167 0.04814 0.19375 0.04745 0.19583 0.04629 C 0.19792 0.04513 0.19983 0.04351 0.20191 0.04213 C 0.21649 0.03333 0.19896 0.0449 0.21128 0.03657 C 0.21267 0.03472 0.21389 0.03263 0.21528 0.03125 C 0.21962 0.02685 0.21858 0.02963 0.22257 0.02708 C 0.22535 0.02523 0.22847 0.02083 0.2309 0.01875 C 0.24896 0.00254 0.22326 0.02731 0.23802 0.01319 C 0.24705 0.00463 0.23715 0.01412 0.24635 0.0037 C 0.24722 0.00254 0.24844 0.00185 0.2493 0.00092 C 0.25052 -0.00047 0.25139 -0.00186 0.25243 -0.00324 C 0.25486 -0.00602 0.26042 -0.01088 0.26285 -0.01297 C 0.26441 -0.01436 0.26597 -0.01644 0.26788 -0.0169 C 0.26892 -0.01737 0.27396 -0.01875 0.27517 -0.01968 C 0.27934 -0.02292 0.2816 -0.0257 0.28542 -0.0294 C 0.28646 -0.03033 0.28733 -0.03149 0.28854 -0.03218 C 0.29028 -0.03287 0.29201 -0.03334 0.29375 -0.03357 C 0.30538 -0.03426 0.31701 -0.03449 0.32882 -0.03496 L 0.33194 -0.03612 L 0.32361 -0.03357 L -0.00104 0.14537 L 0.00712 0.14398 " pathEditMode="relative" ptsTypes="AAAAAAAAAAAAAAAAAAAAAAAAAAAAAAAA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0"/>
          <a:stretch/>
        </p:blipFill>
        <p:spPr bwMode="auto">
          <a:xfrm>
            <a:off x="5706511" y="1637114"/>
            <a:ext cx="3437489" cy="445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96EF05-E246-4574-B43F-22625131DC17}"/>
              </a:ext>
            </a:extLst>
          </p:cNvPr>
          <p:cNvSpPr txBox="1"/>
          <p:nvPr/>
        </p:nvSpPr>
        <p:spPr>
          <a:xfrm>
            <a:off x="1365940" y="1531656"/>
            <a:ext cx="12961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둘레길</a:t>
            </a:r>
            <a:endParaRPr lang="en-US" altLang="ko-KR" sz="2400" dirty="0">
              <a:solidFill>
                <a:schemeClr val="bg1"/>
              </a:solidFill>
              <a:latin typeface="상상토끼 개미 똥꾸멍" panose="02020603020101020101" pitchFamily="18" charset="-127"/>
              <a:ea typeface="상상토끼 개미 똥꾸멍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상상토끼 개미 똥꾸멍" panose="02020603020101020101" pitchFamily="18" charset="-127"/>
                <a:ea typeface="상상토끼 개미 똥꾸멍" panose="02020603020101020101" pitchFamily="18" charset="-127"/>
              </a:rPr>
              <a:t>탐방하기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0062E40-6B06-4780-AFD9-5197FB190F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6" b="97760" l="9977" r="89947">
                        <a14:foregroundMark x1="31283" y1="65845" x2="31433" y2="81187"/>
                        <a14:foregroundMark x1="31433" y1="81187" x2="32783" y2="83987"/>
                        <a14:foregroundMark x1="32108" y1="97760" x2="32108" y2="97760"/>
                        <a14:backgroundMark x1="46512" y1="40985" x2="44261" y2="55879"/>
                        <a14:backgroundMark x1="44261" y1="55879" x2="44336" y2="42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62661" r="57082"/>
          <a:stretch/>
        </p:blipFill>
        <p:spPr>
          <a:xfrm>
            <a:off x="1220261" y="2766004"/>
            <a:ext cx="1852473" cy="18219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5B6261-32E9-49D6-B375-F8563DA9F2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2" b="89922" l="9902" r="89872">
                        <a14:foregroundMark x1="33833" y1="18813" x2="26932" y2="9854"/>
                        <a14:foregroundMark x1="26932" y1="9854" x2="31133" y2="24972"/>
                        <a14:foregroundMark x1="31133" y1="24972" x2="37059" y2="14222"/>
                        <a14:foregroundMark x1="37059" y1="14222" x2="34809" y2="12654"/>
                        <a14:foregroundMark x1="32333" y1="2352" x2="32333" y2="2352"/>
                        <a14:backgroundMark x1="67292" y1="38410" x2="66017" y2="54311"/>
                        <a14:backgroundMark x1="66017" y1="54311" x2="65791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53" t="-1253" r="55696" b="61962"/>
          <a:stretch/>
        </p:blipFill>
        <p:spPr>
          <a:xfrm>
            <a:off x="1290852" y="2718785"/>
            <a:ext cx="1876150" cy="18952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88D3CC-7654-4D6F-A264-E6B2678C8B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6" b="96753" l="9977" r="89947">
                        <a14:foregroundMark x1="59715" y1="79619" x2="59715" y2="79619"/>
                        <a14:foregroundMark x1="54914" y1="72116" x2="52963" y2="87010"/>
                        <a14:foregroundMark x1="52963" y1="87010" x2="61740" y2="78947"/>
                        <a14:foregroundMark x1="61740" y1="78947" x2="60015" y2="76596"/>
                        <a14:foregroundMark x1="58365" y1="65398" x2="58365" y2="65398"/>
                        <a14:foregroundMark x1="44786" y1="79059" x2="44786" y2="79059"/>
                        <a14:foregroundMark x1="52363" y1="96753" x2="52363" y2="96753"/>
                        <a14:foregroundMark x1="44936" y1="78835" x2="44936" y2="78835"/>
                        <a14:backgroundMark x1="44111" y1="57335" x2="44111" y2="57335"/>
                        <a14:backgroundMark x1="44111" y1="56999" x2="44111" y2="56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02" t="62661" r="33547"/>
          <a:stretch/>
        </p:blipFill>
        <p:spPr>
          <a:xfrm>
            <a:off x="1278065" y="2753603"/>
            <a:ext cx="1806218" cy="18219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9C5F6C-FCE2-4F3B-B590-DE3F83FEAA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3" b="89922" l="9977" r="89947">
                        <a14:foregroundMark x1="54314" y1="17581" x2="54839" y2="17581"/>
                        <a14:foregroundMark x1="54989" y1="3583" x2="54989" y2="3583"/>
                        <a14:foregroundMark x1="48987" y1="4703" x2="48987" y2="4703"/>
                        <a14:backgroundMark x1="70743" y1="42777" x2="70743" y2="42777"/>
                        <a14:backgroundMark x1="68417" y1="40538" x2="63616" y2="52968"/>
                        <a14:backgroundMark x1="63616" y1="52968" x2="71793" y2="58567"/>
                        <a14:backgroundMark x1="71793" y1="58567" x2="72468" y2="44121"/>
                        <a14:backgroundMark x1="72468" y1="44121" x2="68042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5" r="33593" b="62661"/>
          <a:stretch/>
        </p:blipFill>
        <p:spPr>
          <a:xfrm>
            <a:off x="1350952" y="2817269"/>
            <a:ext cx="1721782" cy="17194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43D5F3-5F1C-43B0-B817-1E8CEA25F6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60" t="29346" r="22088" b="30059"/>
          <a:stretch/>
        </p:blipFill>
        <p:spPr>
          <a:xfrm>
            <a:off x="1314976" y="2688714"/>
            <a:ext cx="1720413" cy="1867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E3AD05-792A-4E42-B72E-C7D257AA8343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앱의 구성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6BFC84-A223-40A2-883F-08C4D0DFE6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511" y1="42665" x2="45986" y2="56999"/>
                        <a14:foregroundMark x1="45986" y1="56999" x2="43211" y2="43113"/>
                        <a14:foregroundMark x1="43211" y1="43113" x2="42161" y2="42105"/>
                        <a14:backgroundMark x1="65341" y1="41545" x2="66017" y2="42665"/>
                        <a14:backgroundMark x1="65866" y1="42665" x2="65716" y2="42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9" t="29940" r="44228" b="29464"/>
          <a:stretch/>
        </p:blipFill>
        <p:spPr>
          <a:xfrm>
            <a:off x="1206145" y="2746198"/>
            <a:ext cx="1932919" cy="19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-0.09774 -0.2178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96" y="-1090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9427 -0.2127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05" y="-106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7.40741E-7 L 0.19757 0.0011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78" y="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7.40741E-7 L 0.10139 0.2229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111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1.11111E-6 L -0.10278 0.2238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9" y="111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B4899AC-14D0-4C88-8642-3D0C88AB244B}"/>
              </a:ext>
            </a:extLst>
          </p:cNvPr>
          <p:cNvSpPr/>
          <p:nvPr/>
        </p:nvSpPr>
        <p:spPr>
          <a:xfrm>
            <a:off x="-1980727" y="908720"/>
            <a:ext cx="4320480" cy="482710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D30574-E894-4927-96E4-CEB5BC4C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2" b="89922" l="9902" r="89872">
                        <a14:foregroundMark x1="33833" y1="18813" x2="26932" y2="9854"/>
                        <a14:foregroundMark x1="26932" y1="9854" x2="31133" y2="24972"/>
                        <a14:foregroundMark x1="31133" y1="24972" x2="37059" y2="14222"/>
                        <a14:foregroundMark x1="37059" y1="14222" x2="34809" y2="12654"/>
                        <a14:foregroundMark x1="32333" y1="2352" x2="32333" y2="2352"/>
                        <a14:backgroundMark x1="67292" y1="38410" x2="66017" y2="54311"/>
                        <a14:backgroundMark x1="66017" y1="54311" x2="65791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53" t="-1253" r="55696" b="61962"/>
          <a:stretch/>
        </p:blipFill>
        <p:spPr>
          <a:xfrm>
            <a:off x="-1163100" y="357492"/>
            <a:ext cx="2326199" cy="26223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323E46-5520-4A7D-A116-E2B09C8FA97F}"/>
              </a:ext>
            </a:extLst>
          </p:cNvPr>
          <p:cNvCxnSpPr/>
          <p:nvPr/>
        </p:nvCxnSpPr>
        <p:spPr>
          <a:xfrm>
            <a:off x="3819832" y="191683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3923928" y="255063"/>
            <a:ext cx="3166712" cy="6096000"/>
            <a:chOff x="3923928" y="255063"/>
            <a:chExt cx="3166712" cy="6096000"/>
          </a:xfrm>
        </p:grpSpPr>
        <p:pic>
          <p:nvPicPr>
            <p:cNvPr id="1026" name="Picture 2" descr="C:\Users\LGPC\Desktop\8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" r="2291"/>
            <a:stretch/>
          </p:blipFill>
          <p:spPr bwMode="auto">
            <a:xfrm>
              <a:off x="3923928" y="255063"/>
              <a:ext cx="3166712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도넛 1"/>
            <p:cNvSpPr/>
            <p:nvPr/>
          </p:nvSpPr>
          <p:spPr>
            <a:xfrm>
              <a:off x="4061404" y="332656"/>
              <a:ext cx="1440160" cy="720080"/>
            </a:xfrm>
            <a:prstGeom prst="donut">
              <a:avLst>
                <a:gd name="adj" fmla="val 218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7" name="Picture 3" descr="C:\Users\LGPC\Desktop\9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7"/>
          <a:stretch/>
        </p:blipFill>
        <p:spPr bwMode="auto">
          <a:xfrm>
            <a:off x="4427984" y="281619"/>
            <a:ext cx="3214475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GPC\Desktop\1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1484" y="320182"/>
            <a:ext cx="33274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GPC\Desktop\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04" y="357492"/>
            <a:ext cx="455295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GPC\Desktop\1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04" y="357492"/>
            <a:ext cx="4572000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5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2 -0.02986 L -0.00972 -0.02986 C 0 -0.03241 0.00573 -0.03449 0.01597 -0.03403 C 0.02135 -0.0338 0.02674 -0.03218 0.03212 -0.03125 C 0.03316 -0.03079 0.03438 -0.03033 0.03542 -0.02986 C 0.03819 -0.02801 0.04392 -0.02408 0.04392 -0.02408 C 0.04497 -0.02269 0.04583 -0.02084 0.04722 -0.01968 C 0.04983 -0.0176 0.05382 -0.01644 0.05694 -0.01551 C 0.06823 -0.00787 0.05816 -0.01389 0.07083 -0.00834 C 0.08299 -0.00278 0.07014 -0.00741 0.08056 -0.00394 C 0.08194 -0.00301 0.08351 -0.00209 0.0849 -0.00116 C 0.08594 -0.00023 0.08681 0.00115 0.08802 0.00185 C 0.0901 0.00301 0.09253 0.00324 0.09444 0.00463 C 0.09705 0.00625 0.09965 0.00833 0.10208 0.01041 C 0.10417 0.01227 0.10608 0.01504 0.10851 0.01597 C 0.10955 0.01666 0.11076 0.0169 0.11163 0.01759 C 0.11406 0.01921 0.11632 0.02083 0.11823 0.02315 C 0.12101 0.02685 0.12326 0.03055 0.12674 0.03333 C 0.12778 0.03402 0.12899 0.03426 0.13003 0.03472 L 0.13976 0.04328 C 0.1408 0.04421 0.14201 0.0449 0.14288 0.04629 C 0.14392 0.04768 0.14497 0.04907 0.14618 0.05046 C 0.14705 0.05162 0.14826 0.05231 0.14931 0.05324 C 0.15087 0.05463 0.15226 0.05625 0.15365 0.05764 C 0.15573 0.05972 0.15851 0.06065 0.16007 0.06342 C 0.16597 0.07384 0.16042 0.06481 0.16771 0.07338 C 0.1691 0.07523 0.17049 0.07731 0.17188 0.07916 C 0.17292 0.08032 0.17413 0.08102 0.17517 0.08194 C 0.17639 0.08333 0.17726 0.08495 0.17847 0.08634 C 0.17934 0.0875 0.18056 0.08796 0.1816 0.08912 C 0.18316 0.09097 0.18438 0.09305 0.18594 0.0949 C 0.18698 0.09606 0.18819 0.09652 0.18924 0.09768 L 0.19983 0.11203 L 0.20313 0.11643 C 0.20417 0.11782 0.20538 0.11898 0.20642 0.1206 L 0.21285 0.13217 C 0.21319 0.13356 0.21337 0.13518 0.21389 0.13657 C 0.21476 0.13865 0.21615 0.14027 0.21719 0.14213 C 0.21858 0.14514 0.21997 0.14791 0.22135 0.15069 L 0.22361 0.15509 C 0.22552 0.16296 0.22344 0.15602 0.22674 0.16365 C 0.23229 0.17639 0.22587 0.16319 0.23108 0.17384 C 0.23125 0.175 0.23264 0.18495 0.23316 0.18657 C 0.23368 0.18819 0.23472 0.18958 0.23542 0.19097 C 0.23576 0.19375 0.23594 0.19676 0.23646 0.19953 C 0.23663 0.20092 0.23733 0.20231 0.2375 0.20393 C 0.23872 0.21203 0.23854 0.2118 0.23854 0.21828 L 0.23854 0.21828 " pathEditMode="relative" ptsTypes="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402229" y="598610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지도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635896" y="1450066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>
            <a:extLst>
              <a:ext uri="{FF2B5EF4-FFF2-40B4-BE49-F238E27FC236}">
                <a16:creationId xmlns:a16="http://schemas.microsoft.com/office/drawing/2014/main" id="{E0D43849-8B18-4216-AAA1-AC7A94A045ED}"/>
              </a:ext>
            </a:extLst>
          </p:cNvPr>
          <p:cNvSpPr/>
          <p:nvPr/>
        </p:nvSpPr>
        <p:spPr>
          <a:xfrm>
            <a:off x="-2017838" y="908720"/>
            <a:ext cx="4320480" cy="482710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B176A32-4ED1-4C98-9396-935FF9BE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83" b="89922" l="9977" r="89947">
                        <a14:foregroundMark x1="54314" y1="17581" x2="54839" y2="17581"/>
                        <a14:foregroundMark x1="54989" y1="3583" x2="54989" y2="3583"/>
                        <a14:foregroundMark x1="48987" y1="4703" x2="48987" y2="4703"/>
                        <a14:backgroundMark x1="70743" y1="42777" x2="70743" y2="42777"/>
                        <a14:backgroundMark x1="68417" y1="40538" x2="63616" y2="52968"/>
                        <a14:backgroundMark x1="63616" y1="52968" x2="71793" y2="58567"/>
                        <a14:backgroundMark x1="71793" y1="58567" x2="72468" y2="44121"/>
                        <a14:backgroundMark x1="72468" y1="44121" x2="68042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5" r="33593" b="62661"/>
          <a:stretch/>
        </p:blipFill>
        <p:spPr>
          <a:xfrm>
            <a:off x="-1008112" y="116632"/>
            <a:ext cx="2016224" cy="22753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C:\Users\LGPC\Desktop\13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/>
          <a:stretch/>
        </p:blipFill>
        <p:spPr bwMode="auto">
          <a:xfrm>
            <a:off x="3779912" y="476672"/>
            <a:ext cx="3189299" cy="60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GPC\Desktop\14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" b="518"/>
          <a:stretch/>
        </p:blipFill>
        <p:spPr bwMode="auto">
          <a:xfrm>
            <a:off x="4427984" y="456560"/>
            <a:ext cx="3302000" cy="60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GPC\Desktop\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76671"/>
            <a:ext cx="3240360" cy="6055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921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3958 L -0.00642 -0.03958 L 0.00851 -0.03819 C 0.02135 -0.03704 0.0217 -0.03866 0.03003 -0.03542 C 0.03524 -0.03333 0.0316 -0.03472 0.03646 -0.03102 C 0.03854 -0.02963 0.0408 -0.02801 0.04288 -0.02685 C 0.04514 -0.02569 0.04722 -0.02477 0.04948 -0.02384 C 0.05052 -0.02338 0.05156 -0.02268 0.0526 -0.02245 L 0.06233 -0.02106 C 0.06944 -0.0162 0.06528 -0.01829 0.07622 -0.01667 C 0.09358 -0.01435 0.08056 -0.01643 0.09566 -0.01389 C 0.09809 -0.0125 0.10052 -0.01065 0.10313 -0.00949 C 0.1059 -0.00833 0.11181 -0.00671 0.11181 -0.00671 C 0.11563 0.00116 0.11181 -0.00509 0.11927 0.00046 C 0.1309 0.00903 0.12153 0.0044 0.12899 0.00764 C 0.13229 0.01065 0.13264 0.01042 0.13542 0.01482 C 0.13663 0.01667 0.13733 0.01898 0.13872 0.0206 C 0.13993 0.02199 0.14149 0.02245 0.14306 0.02338 C 0.14444 0.02569 0.14566 0.02847 0.14722 0.03056 C 0.15295 0.03819 0.14809 0.02755 0.15486 0.03773 C 0.1566 0.04028 0.15747 0.04375 0.15903 0.0463 C 0.16163 0.05069 0.1651 0.05417 0.16667 0.05926 C 0.1717 0.07616 0.16615 0.05903 0.17101 0.07083 C 0.1783 0.08866 0.1724 0.07662 0.17743 0.08657 C 0.18003 0.09745 0.17604 0.0831 0.18594 0.10093 C 0.18993 0.10787 0.18819 0.10463 0.19132 0.11088 L 0.19358 0.11944 C 0.19392 0.12083 0.19392 0.12245 0.19462 0.12384 C 0.19601 0.12662 0.19774 0.1294 0.19896 0.13241 C 0.19983 0.13472 0.20035 0.13727 0.20104 0.13958 C 0.2026 0.14537 0.20417 0.15093 0.20538 0.15671 C 0.20573 0.1588 0.2059 0.16065 0.20642 0.1625 C 0.20694 0.16412 0.20799 0.16528 0.20851 0.1669 C 0.20972 0.16968 0.21094 0.17245 0.21181 0.17546 C 0.21267 0.17824 0.21319 0.18125 0.21389 0.18403 L 0.21615 0.19259 C 0.21753 0.19977 0.21667 0.19653 0.21823 0.20278 C 0.21858 0.20648 0.21875 0.21042 0.21927 0.21412 C 0.21979 0.21806 0.22083 0.22176 0.22153 0.22569 C 0.22188 0.22801 0.22205 0.23056 0.22257 0.23287 C 0.22292 0.23426 0.22344 0.23565 0.22361 0.23704 C 0.22569 0.24815 0.22326 0.24051 0.22691 0.25 C 0.22726 0.25301 0.22743 0.25579 0.22795 0.25857 C 0.22847 0.26157 0.23003 0.26736 0.23003 0.26736 L 0.23125 0.28171 L 0.23125 0.28171 " pathEditMode="relative" ptsTypes="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745369" y="800782"/>
            <a:ext cx="12971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준비물</a:t>
            </a:r>
            <a:endParaRPr lang="en-US" altLang="ko-KR" dirty="0">
              <a:solidFill>
                <a:schemeClr val="bg1"/>
              </a:solidFill>
              <a:latin typeface="+mj-ea"/>
              <a:ea typeface="+mj-ea"/>
            </a:endParaRPr>
          </a:p>
          <a:p>
            <a:pPr lvl="0" algn="ctr"/>
            <a:r>
              <a:rPr lang="en-US" altLang="ko-KR" dirty="0">
                <a:solidFill>
                  <a:schemeClr val="bg1"/>
                </a:solidFill>
                <a:latin typeface="+mj-ea"/>
                <a:ea typeface="+mj-ea"/>
              </a:rPr>
              <a:t>&amp;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주의사항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3819832" y="155679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D086E3-1689-441F-ABDD-ADF2E1CF720D}"/>
              </a:ext>
            </a:extLst>
          </p:cNvPr>
          <p:cNvSpPr/>
          <p:nvPr/>
        </p:nvSpPr>
        <p:spPr>
          <a:xfrm>
            <a:off x="-712767" y="800782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둘레길</a:t>
            </a:r>
            <a:endParaRPr lang="en-US" altLang="ko-KR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인증 방법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F90CAB-FA1C-4F82-A571-3692BCF9CBBD}"/>
              </a:ext>
            </a:extLst>
          </p:cNvPr>
          <p:cNvCxnSpPr/>
          <p:nvPr/>
        </p:nvCxnSpPr>
        <p:spPr>
          <a:xfrm>
            <a:off x="3819832" y="155679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67F233-1B89-4B9E-A798-B4B3286FAA8B}"/>
              </a:ext>
            </a:extLst>
          </p:cNvPr>
          <p:cNvSpPr/>
          <p:nvPr/>
        </p:nvSpPr>
        <p:spPr>
          <a:xfrm>
            <a:off x="-440850" y="939282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지도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C3721EF-AF07-48FB-8EE3-B536D8B8B881}"/>
              </a:ext>
            </a:extLst>
          </p:cNvPr>
          <p:cNvSpPr/>
          <p:nvPr/>
        </p:nvSpPr>
        <p:spPr>
          <a:xfrm>
            <a:off x="-1980727" y="1052736"/>
            <a:ext cx="4320480" cy="482710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D328922F-9302-4017-B9B4-A414E7B1F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60" t="29346" r="22088" b="30059"/>
          <a:stretch/>
        </p:blipFill>
        <p:spPr>
          <a:xfrm>
            <a:off x="-1039556" y="295769"/>
            <a:ext cx="2079111" cy="2522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LGPC\Desktop\1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8"/>
          <a:stretch/>
        </p:blipFill>
        <p:spPr bwMode="auto">
          <a:xfrm>
            <a:off x="4067944" y="434915"/>
            <a:ext cx="4003304" cy="5812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GPC\Desktop\1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/>
          <a:stretch/>
        </p:blipFill>
        <p:spPr bwMode="auto">
          <a:xfrm>
            <a:off x="4067944" y="441314"/>
            <a:ext cx="4971495" cy="609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66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076 -0.02893 L 0.01076 -0.02893 C 0.01597 -0.02847 0.02153 -0.02847 0.02674 -0.02754 C 0.0283 -0.02731 0.02969 -0.02662 0.03108 -0.02616 C 0.03403 -0.02546 0.03681 -0.02523 0.03976 -0.02477 C 0.04253 -0.02384 0.04549 -0.02315 0.04826 -0.02199 C 0.05191 -0.02037 0.05174 -0.02014 0.0559 -0.01898 C 0.05764 -0.01852 0.05938 -0.01805 0.06128 -0.01759 C 0.06701 -0.0162 0.06701 -0.01666 0.07188 -0.01481 C 0.07309 -0.01435 0.07413 -0.01389 0.07517 -0.01319 C 0.07656 -0.0125 0.07795 -0.01111 0.07951 -0.01041 C 0.08125 -0.00972 0.08316 -0.00972 0.0849 -0.00903 C 0.08698 -0.0081 0.08906 -0.00694 0.09132 -0.00602 C 0.09271 -0.00555 0.09427 -0.00532 0.09566 -0.00463 C 0.09878 -0.00324 0.10191 -0.00116 0.10521 -0.00046 L 0.11181 0.00116 C 0.11319 0.00255 0.11441 0.0044 0.11597 0.00533 C 0.11771 0.00625 0.11962 0.00625 0.12135 0.00671 C 0.12292 0.00718 0.12431 0.00764 0.12569 0.00834 C 0.13003 0.01042 0.1349 0.01158 0.13854 0.01551 C 0.1401 0.0169 0.14132 0.01852 0.14288 0.01968 C 0.14497 0.02107 0.14722 0.02153 0.14931 0.02246 C 0.15469 0.02546 0.15243 0.02477 0.15694 0.02824 C 0.16024 0.03079 0.16146 0.03079 0.16441 0.03403 C 0.17135 0.0419 0.16372 0.03449 0.17083 0.04398 C 0.17205 0.04584 0.17396 0.04676 0.17517 0.04838 C 0.17639 0.05 0.17708 0.05232 0.1783 0.05417 C 0.17969 0.05579 0.18125 0.05695 0.18264 0.05834 C 0.18385 0.05972 0.18472 0.06134 0.18594 0.06273 C 0.18681 0.06389 0.18819 0.06435 0.18906 0.06551 C 0.19045 0.06736 0.19132 0.06945 0.19236 0.0713 C 0.19306 0.07269 0.19358 0.07431 0.19444 0.0757 C 0.19583 0.07732 0.19757 0.07824 0.19878 0.07986 C 0.2 0.08171 0.20087 0.0838 0.20208 0.08565 C 0.20295 0.08727 0.20434 0.08843 0.20521 0.09005 C 0.21337 0.10301 0.19878 0.08264 0.21163 0.1 C 0.21198 0.10139 0.21233 0.10301 0.21285 0.1044 C 0.21441 0.10857 0.21649 0.11088 0.21927 0.11435 C 0.21962 0.11574 0.21962 0.11736 0.22031 0.11852 C 0.22118 0.12037 0.22292 0.12107 0.22344 0.12292 C 0.22431 0.125 0.22413 0.12778 0.22465 0.13009 C 0.22569 0.13634 0.22569 0.13334 0.22778 0.14005 C 0.22865 0.14283 0.22934 0.14584 0.23003 0.14884 C 0.23038 0.1507 0.23038 0.15278 0.23108 0.1544 C 0.23177 0.15625 0.23316 0.15741 0.2342 0.1588 C 0.23455 0.16158 0.2349 0.16459 0.23542 0.16736 C 0.23559 0.16875 0.23611 0.17014 0.23646 0.17176 C 0.23681 0.17361 0.23715 0.17546 0.2375 0.17732 C 0.23819 0.18033 0.23906 0.1831 0.23958 0.18611 C 0.24306 0.20394 0.23872 0.18171 0.24184 0.19607 C 0.24288 0.2007 0.24323 0.20394 0.24392 0.20903 C 0.24427 0.21713 0.24444 0.22523 0.24497 0.23334 C 0.24514 0.23472 0.24618 0.23773 0.24618 0.23773 L 0.24618 0.23773 " pathEditMode="relative" ptsTypes="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-798195" y="678034"/>
            <a:ext cx="10823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둘레길</a:t>
            </a:r>
            <a:endParaRPr lang="en-US" altLang="ko-KR" dirty="0">
              <a:solidFill>
                <a:schemeClr val="bg1"/>
              </a:solidFill>
              <a:latin typeface="나눔바른고딕" panose="020B0600000101010101" charset="-127"/>
              <a:ea typeface="나눔바른고딕" panose="020B0600000101010101" charset="-127"/>
            </a:endParaRPr>
          </a:p>
          <a:p>
            <a:pPr lvl="0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인증 방법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819832" y="155679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7860E6-6210-4F07-BE20-600FCD15EB37}"/>
              </a:ext>
            </a:extLst>
          </p:cNvPr>
          <p:cNvSpPr/>
          <p:nvPr/>
        </p:nvSpPr>
        <p:spPr>
          <a:xfrm>
            <a:off x="-526278" y="816534"/>
            <a:ext cx="6046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ko-KR" altLang="en-US" dirty="0">
                <a:solidFill>
                  <a:schemeClr val="bg1"/>
                </a:solidFill>
                <a:latin typeface="나눔바른고딕" panose="020B0600000101010101" charset="-127"/>
                <a:ea typeface="나눔바른고딕" panose="020B0600000101010101" charset="-127"/>
              </a:rPr>
              <a:t>지도</a:t>
            </a:r>
            <a:endParaRPr lang="ko-KR" altLang="en-US" dirty="0">
              <a:latin typeface="나눔바른고딕" panose="020B0600000101010101" charset="-127"/>
              <a:ea typeface="나눔바른고딕" panose="020B0600000101010101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AA245FE-9053-463C-8E05-92C376E817A9}"/>
              </a:ext>
            </a:extLst>
          </p:cNvPr>
          <p:cNvSpPr/>
          <p:nvPr/>
        </p:nvSpPr>
        <p:spPr>
          <a:xfrm>
            <a:off x="-1980727" y="1052736"/>
            <a:ext cx="4320480" cy="4827108"/>
          </a:xfrm>
          <a:prstGeom prst="ellipse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D822D6D-FF74-4011-B9A2-C24A8CFA2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6" b="96753" l="9977" r="89947">
                        <a14:foregroundMark x1="59715" y1="79619" x2="59715" y2="79619"/>
                        <a14:foregroundMark x1="54914" y1="72116" x2="52963" y2="87010"/>
                        <a14:foregroundMark x1="52963" y1="87010" x2="61740" y2="78947"/>
                        <a14:foregroundMark x1="61740" y1="78947" x2="60015" y2="76596"/>
                        <a14:foregroundMark x1="58365" y1="65398" x2="58365" y2="65398"/>
                        <a14:foregroundMark x1="44786" y1="79059" x2="44786" y2="79059"/>
                        <a14:foregroundMark x1="52363" y1="96753" x2="52363" y2="96753"/>
                        <a14:foregroundMark x1="44936" y1="78835" x2="44936" y2="78835"/>
                        <a14:backgroundMark x1="44111" y1="57335" x2="44111" y2="57335"/>
                        <a14:backgroundMark x1="44111" y1="56999" x2="44111" y2="56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02" t="62661" r="33547"/>
          <a:stretch/>
        </p:blipFill>
        <p:spPr>
          <a:xfrm>
            <a:off x="-1080114" y="89558"/>
            <a:ext cx="2160228" cy="24762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C:\Users\LGPC\Desktop\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r="2311" b="1388"/>
          <a:stretch/>
        </p:blipFill>
        <p:spPr bwMode="auto">
          <a:xfrm>
            <a:off x="4572000" y="418289"/>
            <a:ext cx="3185962" cy="6011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753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0.00069 L -5E-6 -0.00046 C 0.00277 -0.00208 0.00539 -0.00416 0.00834 -0.00463 C 0.02066 -0.00648 0.04532 -0.00694 0.04532 -0.00694 L 0.08438 -0.00463 C 0.08803 -0.00439 0.08941 -0.00231 0.09271 -0.00069 C 0.09879 0.00278 0.09896 0.00232 0.10626 0.00463 C 0.10938 0.00695 0.11198 0.00926 0.11546 0.01111 C 0.11632 0.01181 0.11754 0.01181 0.11858 0.01227 C 0.12119 0.01598 0.12362 0.02037 0.12674 0.02292 C 0.12952 0.025 0.13264 0.02639 0.13507 0.0294 C 0.14514 0.04236 0.13334 0.02778 0.14341 0.03843 C 0.14445 0.03982 0.14514 0.04121 0.14636 0.04236 C 0.14862 0.04468 0.15105 0.04607 0.15348 0.04769 C 0.16563 0.06644 0.15018 0.04445 0.16285 0.05672 C 0.16598 0.05973 0.16841 0.06366 0.17119 0.06736 L 0.17535 0.07246 C 0.17605 0.07431 0.17674 0.07593 0.17744 0.07755 C 0.17848 0.08148 0.17813 0.08218 0.18056 0.08542 C 0.18143 0.08681 0.18247 0.08727 0.18351 0.0882 C 0.18716 0.09514 0.18473 0.09098 0.19185 0.09977 L 0.19185 0.1 C 0.19566 0.10648 0.19376 0.10348 0.1981 0.10903 C 0.19844 0.11065 0.19844 0.11273 0.19896 0.11436 C 0.20087 0.11875 0.20278 0.11968 0.20521 0.12338 C 0.20643 0.125 0.2073 0.12686 0.20834 0.12871 C 0.21129 0.13496 0.20955 0.13195 0.21129 0.13773 C 0.21303 0.14236 0.21355 0.14306 0.21546 0.14676 L 0.21771 0.15486 C 0.21806 0.15602 0.21841 0.15741 0.21876 0.15857 C 0.2191 0.16019 0.21928 0.16204 0.21962 0.16389 C 0.22014 0.16574 0.22119 0.16713 0.22171 0.16922 C 0.2231 0.17292 0.22396 0.18056 0.22483 0.18334 C 0.22674 0.19028 0.22518 0.18449 0.22691 0.19375 C 0.22726 0.19561 0.22778 0.19723 0.22796 0.19908 C 0.22952 0.21158 0.22882 0.21412 0.23004 0.22917 C 0.23021 0.23195 0.2316 0.23797 0.23212 0.24074 C 0.2323 0.24468 0.23264 0.24885 0.23299 0.25255 C 0.23455 0.26551 0.23577 0.26898 0.23629 0.28125 C 0.23629 0.28611 0.23629 0.29098 0.23629 0.29584 L 0.23629 0.29607 " pathEditMode="relative" rAng="0" ptsTypes="AAAAAAAAAAAAAAAAAAAAAAAAAAAAAAAAAAAA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1451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7 L 0 -0.00046 C 0.0026 -0.00208 0.00521 -0.00417 0.00816 -0.00463 C 0.02049 -0.00648 0.04531 -0.00695 0.04531 -0.00695 L 0.08438 -0.00463 C 0.08802 -0.0044 0.08941 -0.00232 0.09271 -0.0007 C 0.09878 0.00278 0.09896 0.00231 0.10625 0.00463 C 0.10938 0.00694 0.11198 0.00926 0.11545 0.01111 C 0.11632 0.0118 0.11753 0.0118 0.11858 0.01227 C 0.12118 0.01597 0.12361 0.02037 0.12674 0.02292 C 0.12951 0.025 0.13264 0.02639 0.13507 0.0294 C 0.14514 0.04236 0.13333 0.02778 0.1434 0.03842 C 0.14444 0.03981 0.14514 0.0412 0.14635 0.04236 C 0.14861 0.04467 0.15104 0.04606 0.15347 0.04768 C 0.16563 0.06643 0.15017 0.04444 0.16285 0.05671 C 0.16597 0.05972 0.1684 0.06366 0.17118 0.06736 L 0.17535 0.07245 C 0.17604 0.0743 0.17674 0.07592 0.17743 0.07754 C 0.17847 0.08148 0.17813 0.08217 0.18056 0.08542 C 0.18142 0.0868 0.18247 0.08727 0.18351 0.08819 C 0.18715 0.09514 0.18472 0.09097 0.19184 0.09977 L 0.19184 0.1 C 0.19566 0.10648 0.19375 0.10347 0.19809 0.10903 C 0.19844 0.11065 0.19844 0.11273 0.19896 0.11435 C 0.20087 0.11875 0.20278 0.11967 0.20521 0.12338 C 0.20642 0.125 0.20729 0.12685 0.20833 0.1287 C 0.21128 0.13495 0.20955 0.13194 0.21128 0.13773 C 0.21302 0.14236 0.21354 0.14305 0.21545 0.14676 L 0.21771 0.15486 C 0.21806 0.15602 0.2184 0.15741 0.21875 0.15856 C 0.2191 0.16018 0.21927 0.16204 0.21962 0.16389 C 0.22014 0.16574 0.22118 0.16713 0.2217 0.16921 C 0.22309 0.17292 0.22396 0.18055 0.22483 0.18333 C 0.22674 0.19028 0.22517 0.18449 0.22691 0.19375 C 0.22726 0.1956 0.22778 0.19722 0.22795 0.19907 C 0.22951 0.21157 0.22882 0.21412 0.23003 0.22917 C 0.23021 0.23194 0.2316 0.23796 0.23212 0.24074 C 0.23229 0.24467 0.23264 0.24884 0.23299 0.25254 C 0.23455 0.26551 0.23576 0.26898 0.23628 0.28125 C 0.23628 0.28611 0.23628 0.29097 0.23628 0.29583 L 0.23628 0.29606 " pathEditMode="relative" rAng="0" ptsTypes="AAAAAAAAAAAAAAAAAAAAAAAAAAAAAAAAAAAAAAAAA">
                                      <p:cBhvr>
                                        <p:cTn id="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14514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69 L -8.33333E-7 -0.00046 C 0.00278 -0.00208 0.00538 -0.00416 0.00833 -0.00463 C 0.02066 -0.00648 0.04531 -0.00694 0.04531 -0.00694 L 0.08438 -0.00463 C 0.08802 -0.00439 0.08941 -0.00231 0.09271 -0.00069 C 0.09879 0.00278 0.09896 0.00232 0.10625 0.00463 C 0.10938 0.00695 0.11198 0.00926 0.11545 0.01111 C 0.11632 0.01181 0.11754 0.01181 0.11858 0.01227 C 0.12118 0.01598 0.12361 0.02037 0.12674 0.02292 C 0.12951 0.025 0.13264 0.02639 0.13507 0.0294 C 0.14514 0.04236 0.13333 0.02778 0.1434 0.03843 C 0.14445 0.03982 0.14514 0.04121 0.14636 0.04236 C 0.14861 0.04468 0.15104 0.04607 0.15347 0.04769 C 0.16563 0.06644 0.15017 0.04445 0.16285 0.05672 C 0.16597 0.05973 0.1684 0.06366 0.17118 0.06736 L 0.17535 0.07246 C 0.17604 0.07431 0.17674 0.07593 0.17743 0.07755 C 0.17847 0.08148 0.17813 0.08218 0.18056 0.08542 C 0.18142 0.08681 0.18247 0.08727 0.18351 0.0882 C 0.18715 0.09514 0.18472 0.09098 0.19184 0.09977 L 0.19184 0.1 C 0.19566 0.10648 0.19375 0.10348 0.19809 0.10903 C 0.19844 0.11065 0.19844 0.11273 0.19896 0.11436 C 0.20087 0.11875 0.20278 0.11968 0.20521 0.12338 C 0.20642 0.125 0.20729 0.12686 0.20833 0.12871 C 0.21129 0.13496 0.20955 0.13195 0.21129 0.13773 C 0.21302 0.14236 0.21354 0.14306 0.21545 0.14676 L 0.21771 0.15486 C 0.21806 0.15602 0.2184 0.15741 0.21875 0.15857 C 0.2191 0.16019 0.21927 0.16204 0.21962 0.16389 C 0.22014 0.16574 0.22118 0.16713 0.2217 0.16922 C 0.22309 0.17292 0.22396 0.18056 0.22483 0.18334 C 0.22674 0.19028 0.22517 0.18449 0.22691 0.19375 C 0.22726 0.19561 0.22778 0.19723 0.22795 0.19908 C 0.22951 0.21158 0.22882 0.21412 0.23004 0.22917 C 0.23021 0.23195 0.2316 0.23797 0.23212 0.24074 C 0.23229 0.24468 0.23264 0.24885 0.23299 0.25255 C 0.23455 0.26551 0.23576 0.26898 0.23629 0.28125 C 0.23629 0.28611 0.23629 0.29098 0.23629 0.29584 L 0.23629 0.29607 " pathEditMode="relative" rAng="0" ptsTypes="AAAAAAAAAAAAAAAAAAAAAAAAAAAAAAAAAAAAAAAAA">
                                      <p:cBhvr>
                                        <p:cTn id="10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06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FBF294-AA89-4D72-BE8D-14F927D3A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3065539" y="1664036"/>
            <a:ext cx="2974464" cy="28279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218550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83968" y="190754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0  4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96E6CEC0-AB44-4234-AB3C-7E6468F35452}"/>
              </a:ext>
            </a:extLst>
          </p:cNvPr>
          <p:cNvSpPr txBox="1">
            <a:spLocks/>
          </p:cNvSpPr>
          <p:nvPr/>
        </p:nvSpPr>
        <p:spPr>
          <a:xfrm>
            <a:off x="2769194" y="2233073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0191415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682A24-818A-45C8-8D1B-8486AE1B1FDE}"/>
              </a:ext>
            </a:extLst>
          </p:cNvPr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6EFC6C-4817-467A-9717-B1C03C88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FCD78B-8E65-4F92-9731-7C906E81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25DD20-57CA-4603-A9D3-83750DB508AC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기대효과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73588" y="1052736"/>
            <a:ext cx="2222552" cy="3050306"/>
            <a:chOff x="573588" y="1052736"/>
            <a:chExt cx="2222552" cy="30503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0B09DA-41EB-42B7-B87B-2A302D3B9295}"/>
                </a:ext>
              </a:extLst>
            </p:cNvPr>
            <p:cNvSpPr/>
            <p:nvPr/>
          </p:nvSpPr>
          <p:spPr>
            <a:xfrm>
              <a:off x="573588" y="1052736"/>
              <a:ext cx="2222552" cy="30503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629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lvl="0" algn="ctr"/>
              <a:r>
                <a:rPr lang="ko-KR" altLang="en-US" sz="2800" b="1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rPr>
                <a:t>실용성</a:t>
              </a:r>
              <a:endPara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026" name="Picture 2" descr="practical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67"/>
            <a:stretch/>
          </p:blipFill>
          <p:spPr bwMode="auto">
            <a:xfrm>
              <a:off x="890464" y="1882008"/>
              <a:ext cx="1695322" cy="208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6372200" y="1052736"/>
            <a:ext cx="2222552" cy="3050306"/>
            <a:chOff x="6372200" y="1052736"/>
            <a:chExt cx="2222552" cy="305030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C2C1B-47CE-4538-AE48-75DC62DCFF67}"/>
                </a:ext>
              </a:extLst>
            </p:cNvPr>
            <p:cNvSpPr/>
            <p:nvPr/>
          </p:nvSpPr>
          <p:spPr>
            <a:xfrm>
              <a:off x="6372200" y="1052736"/>
              <a:ext cx="2222552" cy="3050306"/>
            </a:xfrm>
            <a:prstGeom prst="rect">
              <a:avLst/>
            </a:prstGeom>
            <a:solidFill>
              <a:srgbClr val="461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lvl="0" algn="ctr"/>
              <a:endPara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/>
              <a:r>
                <a:rPr lang="ko-KR" altLang="en-US" sz="2800" b="1" i="1" dirty="0">
                  <a:solidFill>
                    <a:schemeClr val="bg1"/>
                  </a:solidFill>
                  <a:latin typeface="맑은 고딕" panose="020B0503020000020004" pitchFamily="50" charset="-127"/>
                </a:rPr>
                <a:t>정보성</a:t>
              </a:r>
              <a:endParaRPr lang="en-US" altLang="ko-KR" sz="2800" b="1" i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032" name="Picture 8" descr="informati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93" y="2005050"/>
              <a:ext cx="1836366" cy="1836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2920502" y="1052735"/>
            <a:ext cx="2803626" cy="3050307"/>
            <a:chOff x="2920502" y="1052735"/>
            <a:chExt cx="2803626" cy="3050307"/>
          </a:xfrm>
        </p:grpSpPr>
        <p:grpSp>
          <p:nvGrpSpPr>
            <p:cNvPr id="8" name="그룹 7"/>
            <p:cNvGrpSpPr/>
            <p:nvPr/>
          </p:nvGrpSpPr>
          <p:grpSpPr>
            <a:xfrm>
              <a:off x="3501576" y="1052735"/>
              <a:ext cx="2222552" cy="3050307"/>
              <a:chOff x="3501576" y="1052735"/>
              <a:chExt cx="2222552" cy="305030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52971EF-6043-46F0-AC94-DC6C2ADA2096}"/>
                  </a:ext>
                </a:extLst>
              </p:cNvPr>
              <p:cNvSpPr/>
              <p:nvPr/>
            </p:nvSpPr>
            <p:spPr>
              <a:xfrm>
                <a:off x="3501576" y="1052735"/>
                <a:ext cx="2222552" cy="30503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pPr lvl="0" algn="ctr"/>
                <a:endPara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/>
                <a:r>
                  <a:rPr lang="ko-KR" altLang="en-US" sz="2800" b="1" i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맑은 고딕" panose="020B0503020000020004" pitchFamily="50" charset="-127"/>
                  </a:rPr>
                  <a:t>안전성</a:t>
                </a:r>
                <a:endParaRPr lang="en-US" altLang="ko-KR" sz="2800" b="1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/>
                <a:endPara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/>
                <a:endPara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1028" name="Picture 4" descr="safety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5597" y="2001825"/>
                <a:ext cx="1959168" cy="1972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십자형 4"/>
            <p:cNvSpPr/>
            <p:nvPr/>
          </p:nvSpPr>
          <p:spPr>
            <a:xfrm>
              <a:off x="2920502" y="2208363"/>
              <a:ext cx="410588" cy="433759"/>
            </a:xfrm>
            <a:prstGeom prst="plus">
              <a:avLst>
                <a:gd name="adj" fmla="val 36362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십자형 24"/>
          <p:cNvSpPr/>
          <p:nvPr/>
        </p:nvSpPr>
        <p:spPr>
          <a:xfrm>
            <a:off x="5796136" y="2208363"/>
            <a:ext cx="410588" cy="433759"/>
          </a:xfrm>
          <a:prstGeom prst="plus">
            <a:avLst>
              <a:gd name="adj" fmla="val 3636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3" name="Picture 9" descr="C:\Users\LGPC\Desktop\문구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437" y="4941168"/>
            <a:ext cx="5624830" cy="9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51920" y="54452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hlinkClick r:id="rId3"/>
              </a:rPr>
              <a:t>https://drive.google.com/open?id=19n0nNn-QBH5JxFFBa9SeNuc_YSJw9K6t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AC7718-1ED0-48CD-9381-78029D5B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889">
                        <a14:foregroundMark x1="91889" y1="23846" x2="91889" y2="23846"/>
                        <a14:foregroundMark x1="56000" y1="32115" x2="56000" y2="32115"/>
                        <a14:foregroundMark x1="53111" y1="34038" x2="46111" y2="32500"/>
                        <a14:foregroundMark x1="46111" y1="32500" x2="38333" y2="35769"/>
                        <a14:foregroundMark x1="38333" y1="35769" x2="38333" y2="47885"/>
                        <a14:foregroundMark x1="38333" y1="47885" x2="43000" y2="53654"/>
                        <a14:foregroundMark x1="43000" y1="53654" x2="42778" y2="64231"/>
                        <a14:foregroundMark x1="42778" y1="64231" x2="51111" y2="64231"/>
                        <a14:foregroundMark x1="51111" y1="64231" x2="57111" y2="61154"/>
                        <a14:foregroundMark x1="57111" y1="61154" x2="60444" y2="52115"/>
                        <a14:foregroundMark x1="60444" y1="52115" x2="58889" y2="38462"/>
                        <a14:foregroundMark x1="58889" y1="38462" x2="53333" y2="35000"/>
                        <a14:foregroundMark x1="53333" y1="35000" x2="53222" y2="35192"/>
                        <a14:foregroundMark x1="36000" y1="37308" x2="36000" y2="37308"/>
                        <a14:foregroundMark x1="36000" y1="37500" x2="36000" y2="37500"/>
                        <a14:foregroundMark x1="36000" y1="37500" x2="36000" y2="37500"/>
                        <a14:foregroundMark x1="36000" y1="37500" x2="36000" y2="37500"/>
                        <a14:foregroundMark x1="36000" y1="37500" x2="36000" y2="37500"/>
                        <a14:foregroundMark x1="60111" y1="40000" x2="60111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3399">
            <a:off x="-128273" y="913286"/>
            <a:ext cx="4147744" cy="2396474"/>
          </a:xfrm>
          <a:prstGeom prst="rect">
            <a:avLst/>
          </a:prstGeom>
        </p:spPr>
      </p:pic>
      <p:sp>
        <p:nvSpPr>
          <p:cNvPr id="15" name="텍스트 개체 틀 8"/>
          <p:cNvSpPr txBox="1">
            <a:spLocks/>
          </p:cNvSpPr>
          <p:nvPr/>
        </p:nvSpPr>
        <p:spPr>
          <a:xfrm>
            <a:off x="1945600" y="2111524"/>
            <a:ext cx="1708931" cy="89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시연 동영상 </a:t>
            </a:r>
            <a:endParaRPr lang="en-US" altLang="ko-KR" sz="4000" dirty="0">
              <a:solidFill>
                <a:schemeClr val="accent4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286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40627" y="2958613"/>
            <a:ext cx="301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감사합니다</a:t>
            </a:r>
            <a:endParaRPr lang="en-US" altLang="ko-KR" sz="2800" b="1" spc="300" dirty="0">
              <a:solidFill>
                <a:schemeClr val="accent4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60928" y="3604944"/>
            <a:ext cx="974947" cy="325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3579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C77377E-A626-4AF4-8AA2-A0A63BEA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4" b="98611" l="3231" r="96462">
                        <a14:foregroundMark x1="6769" y1="81481" x2="8615" y2="90741"/>
                        <a14:foregroundMark x1="8615" y1="90741" x2="13846" y2="96991"/>
                        <a14:foregroundMark x1="13846" y1="96991" x2="30615" y2="99769"/>
                        <a14:foregroundMark x1="30615" y1="99769" x2="42923" y2="94907"/>
                        <a14:foregroundMark x1="42923" y1="94907" x2="49231" y2="90741"/>
                        <a14:foregroundMark x1="49231" y1="90741" x2="78154" y2="95602"/>
                        <a14:foregroundMark x1="78154" y1="95602" x2="90615" y2="93287"/>
                        <a14:foregroundMark x1="90615" y1="93287" x2="96308" y2="88426"/>
                        <a14:foregroundMark x1="96308" y1="88426" x2="96769" y2="79630"/>
                        <a14:foregroundMark x1="96769" y1="79630" x2="96615" y2="79398"/>
                        <a14:foregroundMark x1="3692" y1="82407" x2="3231" y2="80787"/>
                        <a14:foregroundMark x1="48462" y1="98611" x2="48462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537"/>
            <a:ext cx="9144000" cy="344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126464-A6DC-4185-A2A6-359FFC991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140"/>
            <a:ext cx="1231499" cy="1024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91320B-E421-409D-90BB-49915F24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781"/>
            <a:ext cx="9144000" cy="5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7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solidFill>
              <a:srgbClr val="604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6AD8D-C100-4F74-824A-CC9B0C9F9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3046685" y="1575997"/>
            <a:ext cx="2974464" cy="2827949"/>
          </a:xfrm>
          <a:prstGeom prst="rect">
            <a:avLst/>
          </a:prstGeom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2769194" y="2213160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작품 개요</a:t>
            </a:r>
          </a:p>
        </p:txBody>
      </p:sp>
      <p:sp>
        <p:nvSpPr>
          <p:cNvPr id="7" name="타원 6"/>
          <p:cNvSpPr/>
          <p:nvPr/>
        </p:nvSpPr>
        <p:spPr>
          <a:xfrm>
            <a:off x="4218551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83968" y="1907540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0  1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0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453173-CAB0-4A9A-A1F5-BD0B55AB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4"/>
          <a:stretch/>
        </p:blipFill>
        <p:spPr>
          <a:xfrm>
            <a:off x="5076056" y="1844825"/>
            <a:ext cx="4067944" cy="50131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7F4C-84C9-43C5-8B55-7A7824F45FA9}"/>
              </a:ext>
            </a:extLst>
          </p:cNvPr>
          <p:cNvGrpSpPr/>
          <p:nvPr/>
        </p:nvGrpSpPr>
        <p:grpSpPr>
          <a:xfrm>
            <a:off x="0" y="-3907"/>
            <a:ext cx="9144000" cy="624596"/>
            <a:chOff x="0" y="-3907"/>
            <a:chExt cx="9144000" cy="6333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DCB25C-1C9A-4940-BFE3-2861E7EB1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EBB8E7-44BA-49D1-83DA-54F3ACD8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F16A0-4479-4264-810B-D7AC6DEA3E89}"/>
              </a:ext>
            </a:extLst>
          </p:cNvPr>
          <p:cNvSpPr txBox="1"/>
          <p:nvPr/>
        </p:nvSpPr>
        <p:spPr>
          <a:xfrm>
            <a:off x="323528" y="7755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작품 개요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EDE9656-DE7A-47A9-88B5-45D54EE059A4}"/>
              </a:ext>
            </a:extLst>
          </p:cNvPr>
          <p:cNvSpPr/>
          <p:nvPr/>
        </p:nvSpPr>
        <p:spPr>
          <a:xfrm rot="16200000">
            <a:off x="-344933" y="1347431"/>
            <a:ext cx="5943731" cy="4898250"/>
          </a:xfrm>
          <a:prstGeom prst="wedgeRectCallout">
            <a:avLst>
              <a:gd name="adj1" fmla="val -28314"/>
              <a:gd name="adj2" fmla="val 48577"/>
            </a:avLst>
          </a:prstGeom>
          <a:solidFill>
            <a:srgbClr val="5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50E33FF-715D-4299-8023-AB0DF35ECD22}"/>
              </a:ext>
            </a:extLst>
          </p:cNvPr>
          <p:cNvSpPr/>
          <p:nvPr/>
        </p:nvSpPr>
        <p:spPr>
          <a:xfrm rot="5400000">
            <a:off x="177807" y="824692"/>
            <a:ext cx="1080120" cy="10801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56D3523-06CA-421C-8AB7-9812B943BC12}"/>
              </a:ext>
            </a:extLst>
          </p:cNvPr>
          <p:cNvSpPr/>
          <p:nvPr/>
        </p:nvSpPr>
        <p:spPr>
          <a:xfrm rot="16200000">
            <a:off x="4139952" y="5688304"/>
            <a:ext cx="1080120" cy="10801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D08AB-6B69-4AC7-A79D-784C0E396615}"/>
              </a:ext>
            </a:extLst>
          </p:cNvPr>
          <p:cNvSpPr txBox="1"/>
          <p:nvPr/>
        </p:nvSpPr>
        <p:spPr>
          <a:xfrm>
            <a:off x="637637" y="1189878"/>
            <a:ext cx="44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“</a:t>
            </a:r>
            <a:r>
              <a:rPr lang="ko-KR" altLang="en-US" sz="2400" b="1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전북대 재학생들의 필수 어플</a:t>
            </a:r>
            <a:r>
              <a:rPr lang="en-US" altLang="ko-KR" sz="2400" b="1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”</a:t>
            </a:r>
            <a:endParaRPr lang="ko-KR" altLang="en-US" sz="2400" b="1" i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210D1-61CF-40C3-92F9-B59F29AC2936}"/>
              </a:ext>
            </a:extLst>
          </p:cNvPr>
          <p:cNvSpPr txBox="1"/>
          <p:nvPr/>
        </p:nvSpPr>
        <p:spPr>
          <a:xfrm>
            <a:off x="492122" y="2001154"/>
            <a:ext cx="426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전북대 재학생</a:t>
            </a:r>
            <a:r>
              <a:rPr lang="en-US" altLang="ko-KR" sz="2000" i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?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D3D0505-0BA3-48E0-A71B-7C7F7D971441}"/>
              </a:ext>
            </a:extLst>
          </p:cNvPr>
          <p:cNvSpPr/>
          <p:nvPr/>
        </p:nvSpPr>
        <p:spPr>
          <a:xfrm>
            <a:off x="445783" y="2491968"/>
            <a:ext cx="576916" cy="4616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1AF2F-73CD-4A9D-911E-1A843BB2E894}"/>
              </a:ext>
            </a:extLst>
          </p:cNvPr>
          <p:cNvSpPr txBox="1"/>
          <p:nvPr/>
        </p:nvSpPr>
        <p:spPr>
          <a:xfrm>
            <a:off x="1080507" y="2540053"/>
            <a:ext cx="426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모험과 창의</a:t>
            </a:r>
            <a:endParaRPr lang="en-US" altLang="ko-KR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467544" y="3212976"/>
            <a:ext cx="4003339" cy="461665"/>
            <a:chOff x="516726" y="3114900"/>
            <a:chExt cx="4003339" cy="461665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2C16720E-9622-4C5B-9169-223184A01969}"/>
                </a:ext>
              </a:extLst>
            </p:cNvPr>
            <p:cNvSpPr/>
            <p:nvPr/>
          </p:nvSpPr>
          <p:spPr>
            <a:xfrm>
              <a:off x="516726" y="3114900"/>
              <a:ext cx="576916" cy="4616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8C1B6F-7F16-4B25-A3D1-C032DD09C8DB}"/>
                </a:ext>
              </a:extLst>
            </p:cNvPr>
            <p:cNvSpPr txBox="1"/>
            <p:nvPr/>
          </p:nvSpPr>
          <p:spPr>
            <a:xfrm>
              <a:off x="1129296" y="3145677"/>
              <a:ext cx="33907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둘레길 탐방</a:t>
              </a:r>
              <a:endPara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37F539-813C-4336-8E33-2E4DEE4D4ACD}"/>
              </a:ext>
            </a:extLst>
          </p:cNvPr>
          <p:cNvSpPr txBox="1"/>
          <p:nvPr/>
        </p:nvSpPr>
        <p:spPr>
          <a:xfrm>
            <a:off x="527274" y="4390181"/>
            <a:ext cx="4269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단 하나의 어플로</a:t>
            </a:r>
            <a:endParaRPr lang="en-US" altLang="ko-KR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r>
              <a:rPr lang="ko-KR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둘레길의 모든 정보 획득</a:t>
            </a:r>
            <a:endParaRPr lang="en-US" altLang="ko-KR" sz="2800" b="1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C9C985-067E-490B-95F0-C24B47D6B0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04" y="2431623"/>
            <a:ext cx="1944216" cy="331236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9C446A9-D2CC-409C-B5F6-2E5DF19FED1A}"/>
              </a:ext>
            </a:extLst>
          </p:cNvPr>
          <p:cNvCxnSpPr>
            <a:cxnSpLocks/>
          </p:cNvCxnSpPr>
          <p:nvPr/>
        </p:nvCxnSpPr>
        <p:spPr>
          <a:xfrm>
            <a:off x="5076056" y="1844825"/>
            <a:ext cx="717148" cy="556439"/>
          </a:xfrm>
          <a:prstGeom prst="line">
            <a:avLst/>
          </a:prstGeom>
          <a:ln w="25400">
            <a:solidFill>
              <a:srgbClr val="765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CD90ECE-50DA-481F-AFE8-0FBC0C3F703F}"/>
              </a:ext>
            </a:extLst>
          </p:cNvPr>
          <p:cNvCxnSpPr>
            <a:cxnSpLocks/>
          </p:cNvCxnSpPr>
          <p:nvPr/>
        </p:nvCxnSpPr>
        <p:spPr>
          <a:xfrm flipH="1">
            <a:off x="4860032" y="5775176"/>
            <a:ext cx="864096" cy="258134"/>
          </a:xfrm>
          <a:prstGeom prst="line">
            <a:avLst/>
          </a:prstGeom>
          <a:ln w="38100">
            <a:solidFill>
              <a:srgbClr val="765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2C6DE7-7999-4324-A8D7-5F652450B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2904411" y="1571032"/>
            <a:ext cx="3292783" cy="3130588"/>
          </a:xfrm>
          <a:prstGeom prst="rect">
            <a:avLst/>
          </a:prstGeom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2781697" y="2531214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 dirty="0">
              <a:solidFill>
                <a:schemeClr val="accent4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18550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83968" y="1907540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0  2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605D1B73-FC12-4E8D-B424-F0CBD1BB287D}"/>
              </a:ext>
            </a:extLst>
          </p:cNvPr>
          <p:cNvSpPr txBox="1">
            <a:spLocks/>
          </p:cNvSpPr>
          <p:nvPr/>
        </p:nvSpPr>
        <p:spPr>
          <a:xfrm>
            <a:off x="2781697" y="2233072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만들게 된 계기</a:t>
            </a:r>
          </a:p>
        </p:txBody>
      </p:sp>
    </p:spTree>
    <p:extLst>
      <p:ext uri="{BB962C8B-B14F-4D97-AF65-F5344CB8AC3E}">
        <p14:creationId xmlns:p14="http://schemas.microsoft.com/office/powerpoint/2010/main" val="415330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42D2CED-AD0C-46E7-8C51-6212D4957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667" l="10000" r="90000">
                        <a14:foregroundMark x1="19615" y1="37222" x2="19615" y2="37222"/>
                        <a14:foregroundMark x1="18462" y1="36667" x2="18462" y2="36667"/>
                        <a14:foregroundMark x1="65385" y1="12778" x2="65385" y2="12778"/>
                        <a14:foregroundMark x1="47692" y1="91667" x2="47692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30" y="1183336"/>
            <a:ext cx="4504416" cy="50756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757BD0-DEF8-44F0-93D9-084797A0F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31" b="90403" l="9217" r="89862">
                        <a14:foregroundMark x1="25806" y1="6526" x2="50691" y2="7486"/>
                        <a14:foregroundMark x1="50691" y1="7486" x2="66820" y2="6526"/>
                        <a14:foregroundMark x1="20737" y1="6910" x2="20737" y2="6910"/>
                        <a14:foregroundMark x1="24885" y1="12476" x2="24885" y2="12476"/>
                        <a14:foregroundMark x1="31336" y1="12476" x2="44700" y2="10749"/>
                        <a14:foregroundMark x1="21659" y1="10365" x2="21659" y2="10365"/>
                        <a14:foregroundMark x1="20276" y1="8253" x2="20276" y2="8253"/>
                        <a14:foregroundMark x1="20276" y1="9789" x2="20276" y2="9789"/>
                        <a14:foregroundMark x1="72350" y1="18234" x2="72350" y2="18234"/>
                        <a14:foregroundMark x1="70046" y1="10365" x2="70507" y2="19002"/>
                        <a14:foregroundMark x1="61290" y1="15163" x2="61290" y2="15163"/>
                        <a14:foregroundMark x1="59908" y1="17274" x2="59908" y2="17274"/>
                        <a14:foregroundMark x1="47005" y1="81958" x2="47005" y2="81958"/>
                        <a14:foregroundMark x1="45622" y1="82342" x2="45622" y2="82342"/>
                        <a14:foregroundMark x1="45622" y1="82342" x2="45622" y2="82342"/>
                        <a14:foregroundMark x1="40092" y1="87716" x2="40092" y2="87716"/>
                        <a14:foregroundMark x1="40092" y1="89827" x2="40092" y2="89827"/>
                        <a14:foregroundMark x1="29032" y1="10173" x2="29032" y2="10173"/>
                        <a14:foregroundMark x1="35945" y1="6142" x2="35945" y2="6142"/>
                        <a14:foregroundMark x1="41935" y1="4031" x2="41935" y2="4031"/>
                        <a14:foregroundMark x1="44700" y1="84069" x2="44700" y2="84069"/>
                        <a14:foregroundMark x1="39631" y1="88676" x2="39631" y2="88676"/>
                        <a14:foregroundMark x1="45622" y1="87908" x2="45622" y2="87908"/>
                        <a14:foregroundMark x1="46544" y1="87716" x2="46544" y2="87716"/>
                        <a14:foregroundMark x1="46544" y1="87716" x2="46544" y2="87716"/>
                        <a14:foregroundMark x1="46544" y1="87524" x2="46544" y2="87524"/>
                        <a14:foregroundMark x1="40092" y1="88868" x2="35023" y2="79079"/>
                        <a14:foregroundMark x1="35023" y1="79079" x2="58065" y2="81766"/>
                        <a14:foregroundMark x1="58065" y1="81766" x2="49309" y2="88484"/>
                        <a14:foregroundMark x1="27189" y1="81190" x2="39631" y2="90403"/>
                        <a14:foregroundMark x1="39631" y1="90403" x2="61290" y2="86564"/>
                        <a14:foregroundMark x1="61290" y1="86564" x2="56682" y2="809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30" y="1859615"/>
            <a:ext cx="1669686" cy="39086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6615EE-948A-48C9-8AAB-0DA9CE823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375" l="1056" r="96127">
                        <a14:foregroundMark x1="4695" y1="88958" x2="13380" y2="94375"/>
                        <a14:foregroundMark x1="13380" y1="94375" x2="30516" y2="90417"/>
                        <a14:foregroundMark x1="30516" y1="90417" x2="44484" y2="92500"/>
                        <a14:foregroundMark x1="44484" y1="92500" x2="51643" y2="91458"/>
                        <a14:foregroundMark x1="51643" y1="91458" x2="60446" y2="91458"/>
                        <a14:foregroundMark x1="60446" y1="91458" x2="73357" y2="91042"/>
                        <a14:foregroundMark x1="73357" y1="91042" x2="92606" y2="95000"/>
                        <a14:foregroundMark x1="92606" y1="95000" x2="96244" y2="93958"/>
                        <a14:foregroundMark x1="33333" y1="98542" x2="33333" y2="98542"/>
                        <a14:foregroundMark x1="65023" y1="97708" x2="65023" y2="97708"/>
                        <a14:foregroundMark x1="34155" y1="99583" x2="34155" y2="99583"/>
                        <a14:foregroundMark x1="5047" y1="91875" x2="5047" y2="91875"/>
                        <a14:foregroundMark x1="1056" y1="88333" x2="1056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32" y="1395806"/>
            <a:ext cx="3096344" cy="457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8"/>
          <p:cNvSpPr txBox="1">
            <a:spLocks/>
          </p:cNvSpPr>
          <p:nvPr/>
        </p:nvSpPr>
        <p:spPr>
          <a:xfrm>
            <a:off x="244090" y="600911"/>
            <a:ext cx="3960440" cy="89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이정표 부족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B672B1-FC1D-4BFD-B307-CF2E18E03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61" b="89827" l="9955" r="89593">
                        <a14:foregroundMark x1="60181" y1="8061" x2="60181" y2="8061"/>
                        <a14:foregroundMark x1="48416" y1="9405" x2="48416" y2="9405"/>
                        <a14:foregroundMark x1="50679" y1="23225" x2="52036" y2="22649"/>
                        <a14:foregroundMark x1="43891" y1="20921" x2="43891" y2="20921"/>
                        <a14:foregroundMark x1="47059" y1="21497" x2="48416" y2="21497"/>
                        <a14:foregroundMark x1="50226" y1="22265" x2="50226" y2="22265"/>
                        <a14:foregroundMark x1="37557" y1="22265" x2="41629" y2="22265"/>
                        <a14:foregroundMark x1="67421" y1="20921" x2="42081" y2="41075"/>
                        <a14:foregroundMark x1="42081" y1="41075" x2="61538" y2="64683"/>
                        <a14:foregroundMark x1="61538" y1="64683" x2="53846" y2="73896"/>
                        <a14:foregroundMark x1="53846" y1="73896" x2="54299" y2="80998"/>
                        <a14:foregroundMark x1="47059" y1="77543" x2="47059" y2="77543"/>
                        <a14:foregroundMark x1="37104" y1="78887" x2="37104" y2="78887"/>
                        <a14:foregroundMark x1="50679" y1="63916" x2="50679" y2="63916"/>
                        <a14:foregroundMark x1="44344" y1="66987" x2="44344" y2="66987"/>
                        <a14:foregroundMark x1="49321" y1="65067" x2="49321" y2="65067"/>
                        <a14:foregroundMark x1="46154" y1="66219" x2="46154" y2="66219"/>
                        <a14:foregroundMark x1="57014" y1="51631" x2="57014" y2="51631"/>
                        <a14:foregroundMark x1="54751" y1="45681" x2="54751" y2="45681"/>
                        <a14:foregroundMark x1="55656" y1="45298" x2="55656" y2="45298"/>
                        <a14:foregroundMark x1="57014" y1="38964" x2="57014" y2="38964"/>
                        <a14:foregroundMark x1="48869" y1="27063" x2="48869" y2="27063"/>
                        <a14:foregroundMark x1="55656" y1="18042" x2="55656" y2="18042"/>
                        <a14:foregroundMark x1="64253" y1="21113" x2="64253" y2="21113"/>
                        <a14:foregroundMark x1="65611" y1="21881" x2="65611" y2="21881"/>
                        <a14:foregroundMark x1="41176" y1="14203" x2="41176" y2="14203"/>
                        <a14:foregroundMark x1="48416" y1="16699" x2="38462" y2="28023"/>
                        <a14:foregroundMark x1="38462" y1="28023" x2="59276" y2="61036"/>
                        <a14:foregroundMark x1="59276" y1="61036" x2="44344" y2="81190"/>
                        <a14:foregroundMark x1="44344" y1="81190" x2="62443" y2="74088"/>
                        <a14:foregroundMark x1="62443" y1="74088" x2="48416" y2="52399"/>
                        <a14:foregroundMark x1="48416" y1="52399" x2="53846" y2="28791"/>
                        <a14:foregroundMark x1="53846" y1="28791" x2="38462" y2="8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51" y="2569003"/>
            <a:ext cx="1770245" cy="3908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70B318-E757-449E-910C-4D992781E014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만들게 된 계기</a:t>
            </a:r>
          </a:p>
        </p:txBody>
      </p:sp>
    </p:spTree>
    <p:extLst>
      <p:ext uri="{BB962C8B-B14F-4D97-AF65-F5344CB8AC3E}">
        <p14:creationId xmlns:p14="http://schemas.microsoft.com/office/powerpoint/2010/main" val="331510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8"/>
          <p:cNvSpPr txBox="1">
            <a:spLocks/>
          </p:cNvSpPr>
          <p:nvPr/>
        </p:nvSpPr>
        <p:spPr>
          <a:xfrm>
            <a:off x="244090" y="600911"/>
            <a:ext cx="3960440" cy="89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 </a:t>
            </a:r>
            <a:r>
              <a:rPr lang="ko-KR" altLang="en-US" sz="24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산 속 길 표시의 미흡</a:t>
            </a:r>
            <a:r>
              <a:rPr lang="en-US" altLang="ko-KR" sz="2400" dirty="0">
                <a:solidFill>
                  <a:schemeClr val="accent4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400" dirty="0">
              <a:solidFill>
                <a:schemeClr val="accent4">
                  <a:lumMod val="7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846A-FF9D-48CB-8CC4-6501BA49E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416441"/>
            <a:ext cx="6353016" cy="4573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82702-A5EF-4678-85DA-4AF6D0E93915}"/>
              </a:ext>
            </a:extLst>
          </p:cNvPr>
          <p:cNvSpPr txBox="1"/>
          <p:nvPr/>
        </p:nvSpPr>
        <p:spPr>
          <a:xfrm>
            <a:off x="6604134" y="1016265"/>
            <a:ext cx="11126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00000"/>
                </a:solidFill>
              </a:rPr>
              <a:t>?</a:t>
            </a:r>
            <a:endParaRPr lang="ko-KR" altLang="en-US" sz="11000" dirty="0">
              <a:solidFill>
                <a:srgbClr val="C00000"/>
              </a:solidFill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BD86ABB-F24B-43BF-939D-65093EBA4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7250">
                        <a14:foregroundMark x1="84250" y1="26038" x2="84250" y2="26038"/>
                        <a14:foregroundMark x1="69000" y1="37547" x2="69000" y2="37547"/>
                        <a14:foregroundMark x1="76250" y1="41887" x2="76250" y2="41887"/>
                        <a14:foregroundMark x1="91500" y1="37547" x2="81750" y2="50755"/>
                        <a14:foregroundMark x1="81750" y1="50755" x2="83500" y2="61698"/>
                        <a14:foregroundMark x1="66250" y1="36792" x2="73750" y2="42075"/>
                        <a14:foregroundMark x1="73750" y1="42075" x2="78000" y2="49057"/>
                        <a14:foregroundMark x1="78000" y1="49057" x2="73250" y2="63774"/>
                        <a14:foregroundMark x1="73250" y1="63774" x2="74750" y2="67170"/>
                        <a14:foregroundMark x1="95750" y1="42830" x2="99000" y2="49623"/>
                        <a14:foregroundMark x1="99000" y1="49623" x2="93500" y2="55660"/>
                        <a14:foregroundMark x1="93500" y1="55660" x2="92750" y2="57925"/>
                        <a14:foregroundMark x1="97250" y1="48868" x2="97250" y2="48868"/>
                        <a14:foregroundMark x1="91750" y1="45660" x2="91750" y2="45660"/>
                        <a14:foregroundMark x1="65500" y1="40189" x2="75750" y2="40377"/>
                        <a14:foregroundMark x1="75750" y1="40377" x2="78500" y2="47547"/>
                        <a14:foregroundMark x1="78500" y1="47547" x2="73250" y2="53585"/>
                        <a14:foregroundMark x1="73250" y1="53585" x2="73250" y2="53585"/>
                        <a14:foregroundMark x1="91750" y1="45283" x2="81500" y2="44528"/>
                        <a14:foregroundMark x1="81500" y1="44528" x2="78250" y2="41698"/>
                        <a14:foregroundMark x1="88000" y1="40000" x2="83000" y2="41509"/>
                        <a14:foregroundMark x1="89500" y1="49245" x2="93750" y2="46038"/>
                        <a14:foregroundMark x1="93750" y1="50000" x2="87000" y2="48868"/>
                        <a14:foregroundMark x1="87500" y1="46038" x2="87500" y2="46038"/>
                        <a14:foregroundMark x1="87000" y1="47547" x2="85500" y2="47170"/>
                        <a14:foregroundMark x1="81500" y1="40377" x2="85500" y2="39434"/>
                        <a14:foregroundMark x1="68250" y1="31698" x2="64000" y2="38302"/>
                        <a14:foregroundMark x1="64000" y1="38302" x2="71000" y2="43585"/>
                        <a14:foregroundMark x1="71000" y1="43585" x2="71250" y2="70566"/>
                        <a14:foregroundMark x1="64250" y1="38679" x2="64500" y2="42453"/>
                        <a14:foregroundMark x1="63750" y1="38491" x2="64750" y2="42642"/>
                        <a14:foregroundMark x1="62250" y1="41698" x2="64000" y2="42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24" t="16269" r="-439" b="19161"/>
          <a:stretch/>
        </p:blipFill>
        <p:spPr>
          <a:xfrm>
            <a:off x="6891888" y="1579497"/>
            <a:ext cx="2006010" cy="4001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82C0F-C6E9-4EB2-A276-E2B268178884}"/>
              </a:ext>
            </a:extLst>
          </p:cNvPr>
          <p:cNvSpPr txBox="1"/>
          <p:nvPr/>
        </p:nvSpPr>
        <p:spPr>
          <a:xfrm>
            <a:off x="243381" y="81919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만들게 된 계기</a:t>
            </a:r>
          </a:p>
        </p:txBody>
      </p:sp>
    </p:spTree>
    <p:extLst>
      <p:ext uri="{BB962C8B-B14F-4D97-AF65-F5344CB8AC3E}">
        <p14:creationId xmlns:p14="http://schemas.microsoft.com/office/powerpoint/2010/main" val="38034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0B09DA-41EB-42B7-B87B-2A302D3B9295}"/>
              </a:ext>
            </a:extLst>
          </p:cNvPr>
          <p:cNvSpPr/>
          <p:nvPr/>
        </p:nvSpPr>
        <p:spPr>
          <a:xfrm>
            <a:off x="549248" y="1052736"/>
            <a:ext cx="2222552" cy="3050306"/>
          </a:xfrm>
          <a:prstGeom prst="rect">
            <a:avLst/>
          </a:prstGeom>
          <a:solidFill>
            <a:schemeClr val="bg1"/>
          </a:solidFill>
          <a:ln w="19050">
            <a:solidFill>
              <a:srgbClr val="562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/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길 잃음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971EF-6043-46F0-AC94-DC6C2ADA2096}"/>
              </a:ext>
            </a:extLst>
          </p:cNvPr>
          <p:cNvSpPr/>
          <p:nvPr/>
        </p:nvSpPr>
        <p:spPr>
          <a:xfrm>
            <a:off x="3501576" y="1052735"/>
            <a:ext cx="2222552" cy="3050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시간 지연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C2C1B-47CE-4538-AE48-75DC62DCFF67}"/>
              </a:ext>
            </a:extLst>
          </p:cNvPr>
          <p:cNvSpPr/>
          <p:nvPr/>
        </p:nvSpPr>
        <p:spPr>
          <a:xfrm>
            <a:off x="6372200" y="1052736"/>
            <a:ext cx="2222552" cy="3050306"/>
          </a:xfrm>
          <a:prstGeom prst="rect">
            <a:avLst/>
          </a:prstGeom>
          <a:solidFill>
            <a:srgbClr val="461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/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/>
            <a:r>
              <a:rPr lang="ko-KR" altLang="en-US" sz="2800" b="1" i="1" dirty="0">
                <a:solidFill>
                  <a:schemeClr val="bg1"/>
                </a:solidFill>
                <a:latin typeface="맑은 고딕" panose="020B0503020000020004" pitchFamily="50" charset="-127"/>
              </a:rPr>
              <a:t>위험</a:t>
            </a:r>
            <a:endParaRPr lang="en-US" altLang="ko-KR" sz="2800" b="1" i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/>
            <a:endParaRPr lang="en-US" altLang="ko-KR" sz="28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6B77E-D2E0-4695-B08F-6C5E437A9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40" y="1782273"/>
            <a:ext cx="2047380" cy="18859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2A0F74-3953-4BB8-B2FF-824F80A09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1" y="2001825"/>
            <a:ext cx="1872209" cy="1842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955C80-E335-41E4-9F24-52395D2A91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1" b="96538" l="10000" r="90000">
                        <a14:foregroundMark x1="36444" y1="41923" x2="36444" y2="41923"/>
                        <a14:foregroundMark x1="65889" y1="13077" x2="65889" y2="13077"/>
                        <a14:foregroundMark x1="76111" y1="7115" x2="76111" y2="7115"/>
                        <a14:foregroundMark x1="74667" y1="1923" x2="74667" y2="1923"/>
                        <a14:foregroundMark x1="74222" y1="12885" x2="74222" y2="12885"/>
                        <a14:foregroundMark x1="68111" y1="15385" x2="68111" y2="15385"/>
                        <a14:foregroundMark x1="67889" y1="93269" x2="67889" y2="93269"/>
                        <a14:foregroundMark x1="60556" y1="96538" x2="60556" y2="9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3" r="19299"/>
          <a:stretch/>
        </p:blipFill>
        <p:spPr>
          <a:xfrm>
            <a:off x="688416" y="2026164"/>
            <a:ext cx="1944216" cy="186793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682A24-818A-45C8-8D1B-8486AE1B1FDE}"/>
              </a:ext>
            </a:extLst>
          </p:cNvPr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6EFC6C-4817-467A-9717-B1C03C88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FCD78B-8E65-4F92-9731-7C906E81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25DD20-57CA-4603-A9D3-83750DB508AC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만들게 된 계기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D71DF2E-EEFB-4917-A5D1-14919649BE1A}"/>
              </a:ext>
            </a:extLst>
          </p:cNvPr>
          <p:cNvSpPr/>
          <p:nvPr/>
        </p:nvSpPr>
        <p:spPr>
          <a:xfrm>
            <a:off x="2915816" y="2132856"/>
            <a:ext cx="410588" cy="584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169DF1E-501B-48DC-8C1C-E7F60772BA8D}"/>
              </a:ext>
            </a:extLst>
          </p:cNvPr>
          <p:cNvSpPr/>
          <p:nvPr/>
        </p:nvSpPr>
        <p:spPr>
          <a:xfrm>
            <a:off x="5867789" y="2132856"/>
            <a:ext cx="410588" cy="584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F0DA8D-9F75-4839-949A-870CC8F9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741906"/>
            <a:ext cx="7931583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6B3BF2-A201-4C48-915C-17868DECC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3054206" y="1664036"/>
            <a:ext cx="2974464" cy="28279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218550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83968" y="1907540"/>
            <a:ext cx="4026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0  3</a:t>
            </a:r>
            <a:endParaRPr lang="ko-KR" altLang="en-US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E76E945E-AB34-4766-B9D8-764C97BF5890}"/>
              </a:ext>
            </a:extLst>
          </p:cNvPr>
          <p:cNvSpPr txBox="1">
            <a:spLocks/>
          </p:cNvSpPr>
          <p:nvPr/>
        </p:nvSpPr>
        <p:spPr>
          <a:xfrm>
            <a:off x="2769194" y="2233073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dirty="0">
                <a:solidFill>
                  <a:schemeClr val="accent4">
                    <a:lumMod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앱의 구성</a:t>
            </a:r>
          </a:p>
        </p:txBody>
      </p:sp>
    </p:spTree>
    <p:extLst>
      <p:ext uri="{BB962C8B-B14F-4D97-AF65-F5344CB8AC3E}">
        <p14:creationId xmlns:p14="http://schemas.microsoft.com/office/powerpoint/2010/main" val="623288812"/>
      </p:ext>
    </p:extLst>
  </p:cSld>
  <p:clrMapOvr>
    <a:masterClrMapping/>
  </p:clrMapOvr>
</p:sld>
</file>

<file path=ppt/theme/theme1.xml><?xml version="1.0" encoding="utf-8"?>
<a:theme xmlns:a="http://schemas.openxmlformats.org/drawingml/2006/main" name="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8433</TotalTime>
  <Words>117</Words>
  <Application>Microsoft Office PowerPoint</Application>
  <PresentationFormat>화면 슬라이드 쇼(4:3)</PresentationFormat>
  <Paragraphs>88</Paragraphs>
  <Slides>18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6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전북대학교_01</vt:lpstr>
      <vt:lpstr>2_Office 테마</vt:lpstr>
      <vt:lpstr>1_전북대학교_01</vt:lpstr>
      <vt:lpstr>2_전북대학교_01</vt:lpstr>
      <vt:lpstr>3_전북대학교_01</vt:lpstr>
      <vt:lpstr>4_전북대학교_01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default</dc:creator>
  <cp:lastModifiedBy>김용현</cp:lastModifiedBy>
  <cp:revision>527</cp:revision>
  <cp:lastPrinted>2017-03-20T00:08:41Z</cp:lastPrinted>
  <dcterms:created xsi:type="dcterms:W3CDTF">2015-12-17T06:17:50Z</dcterms:created>
  <dcterms:modified xsi:type="dcterms:W3CDTF">2018-11-29T05:21:08Z</dcterms:modified>
</cp:coreProperties>
</file>